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9" r:id="rId3"/>
    <p:sldId id="258"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B073FC-AC1D-4564-9FB0-0114CBCCC6AA}" v="2844" dt="2019-05-10T12:33:43.8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3112" autoAdjust="0"/>
  </p:normalViewPr>
  <p:slideViewPr>
    <p:cSldViewPr snapToGrid="0">
      <p:cViewPr varScale="1">
        <p:scale>
          <a:sx n="50" d="100"/>
          <a:sy n="50" d="100"/>
        </p:scale>
        <p:origin x="128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Smith - education" userId="03ab31fb-27ca-4975-ab5b-dda92e0e21e9" providerId="ADAL" clId="{75B073FC-AC1D-4564-9FB0-0114CBCCC6AA}"/>
    <pc:docChg chg="undo custSel mod addSld delSld modSld sldOrd">
      <pc:chgData name="Sarah Smith - education" userId="03ab31fb-27ca-4975-ab5b-dda92e0e21e9" providerId="ADAL" clId="{75B073FC-AC1D-4564-9FB0-0114CBCCC6AA}" dt="2019-05-10T12:33:43.863" v="2827" actId="2696"/>
      <pc:docMkLst>
        <pc:docMk/>
      </pc:docMkLst>
      <pc:sldChg chg="modSp">
        <pc:chgData name="Sarah Smith - education" userId="03ab31fb-27ca-4975-ab5b-dda92e0e21e9" providerId="ADAL" clId="{75B073FC-AC1D-4564-9FB0-0114CBCCC6AA}" dt="2019-05-10T12:22:18.909" v="2785" actId="14100"/>
        <pc:sldMkLst>
          <pc:docMk/>
          <pc:sldMk cId="491615739" sldId="257"/>
        </pc:sldMkLst>
        <pc:picChg chg="mod">
          <ac:chgData name="Sarah Smith - education" userId="03ab31fb-27ca-4975-ab5b-dda92e0e21e9" providerId="ADAL" clId="{75B073FC-AC1D-4564-9FB0-0114CBCCC6AA}" dt="2019-05-10T12:22:18.909" v="2785" actId="14100"/>
          <ac:picMkLst>
            <pc:docMk/>
            <pc:sldMk cId="491615739" sldId="257"/>
            <ac:picMk id="4" creationId="{00000000-0000-0000-0000-000000000000}"/>
          </ac:picMkLst>
        </pc:picChg>
      </pc:sldChg>
      <pc:sldChg chg="addSp delSp modSp mod setBg modNotesTx">
        <pc:chgData name="Sarah Smith - education" userId="03ab31fb-27ca-4975-ab5b-dda92e0e21e9" providerId="ADAL" clId="{75B073FC-AC1D-4564-9FB0-0114CBCCC6AA}" dt="2019-05-09T20:59:11.927" v="846" actId="27614"/>
        <pc:sldMkLst>
          <pc:docMk/>
          <pc:sldMk cId="1510716447" sldId="258"/>
        </pc:sldMkLst>
        <pc:spChg chg="mod">
          <ac:chgData name="Sarah Smith - education" userId="03ab31fb-27ca-4975-ab5b-dda92e0e21e9" providerId="ADAL" clId="{75B073FC-AC1D-4564-9FB0-0114CBCCC6AA}" dt="2019-05-09T20:59:05.765" v="845" actId="26606"/>
          <ac:spMkLst>
            <pc:docMk/>
            <pc:sldMk cId="1510716447" sldId="258"/>
            <ac:spMk id="2" creationId="{00000000-0000-0000-0000-000000000000}"/>
          </ac:spMkLst>
        </pc:spChg>
        <pc:spChg chg="mod ord">
          <ac:chgData name="Sarah Smith - education" userId="03ab31fb-27ca-4975-ab5b-dda92e0e21e9" providerId="ADAL" clId="{75B073FC-AC1D-4564-9FB0-0114CBCCC6AA}" dt="2019-05-09T20:59:05.765" v="845" actId="26606"/>
          <ac:spMkLst>
            <pc:docMk/>
            <pc:sldMk cId="1510716447" sldId="258"/>
            <ac:spMk id="3" creationId="{00000000-0000-0000-0000-000000000000}"/>
          </ac:spMkLst>
        </pc:spChg>
        <pc:spChg chg="add del">
          <ac:chgData name="Sarah Smith - education" userId="03ab31fb-27ca-4975-ab5b-dda92e0e21e9" providerId="ADAL" clId="{75B073FC-AC1D-4564-9FB0-0114CBCCC6AA}" dt="2019-05-09T20:58:44.732" v="842" actId="26606"/>
          <ac:spMkLst>
            <pc:docMk/>
            <pc:sldMk cId="1510716447" sldId="258"/>
            <ac:spMk id="9" creationId="{59A309A7-1751-4ABE-A3C1-EEC40366AD89}"/>
          </ac:spMkLst>
        </pc:spChg>
        <pc:spChg chg="add del">
          <ac:chgData name="Sarah Smith - education" userId="03ab31fb-27ca-4975-ab5b-dda92e0e21e9" providerId="ADAL" clId="{75B073FC-AC1D-4564-9FB0-0114CBCCC6AA}" dt="2019-05-09T20:58:44.732" v="842" actId="26606"/>
          <ac:spMkLst>
            <pc:docMk/>
            <pc:sldMk cId="1510716447" sldId="258"/>
            <ac:spMk id="11" creationId="{967D8EB6-EAE1-4F9C-B398-83321E287204}"/>
          </ac:spMkLst>
        </pc:spChg>
        <pc:spChg chg="add">
          <ac:chgData name="Sarah Smith - education" userId="03ab31fb-27ca-4975-ab5b-dda92e0e21e9" providerId="ADAL" clId="{75B073FC-AC1D-4564-9FB0-0114CBCCC6AA}" dt="2019-05-09T20:59:05.765" v="845" actId="26606"/>
          <ac:spMkLst>
            <pc:docMk/>
            <pc:sldMk cId="1510716447" sldId="258"/>
            <ac:spMk id="15" creationId="{59A309A7-1751-4ABE-A3C1-EEC40366AD89}"/>
          </ac:spMkLst>
        </pc:spChg>
        <pc:spChg chg="add">
          <ac:chgData name="Sarah Smith - education" userId="03ab31fb-27ca-4975-ab5b-dda92e0e21e9" providerId="ADAL" clId="{75B073FC-AC1D-4564-9FB0-0114CBCCC6AA}" dt="2019-05-09T20:59:05.765" v="845" actId="26606"/>
          <ac:spMkLst>
            <pc:docMk/>
            <pc:sldMk cId="1510716447" sldId="258"/>
            <ac:spMk id="16" creationId="{967D8EB6-EAE1-4F9C-B398-83321E287204}"/>
          </ac:spMkLst>
        </pc:spChg>
        <pc:picChg chg="mod">
          <ac:chgData name="Sarah Smith - education" userId="03ab31fb-27ca-4975-ab5b-dda92e0e21e9" providerId="ADAL" clId="{75B073FC-AC1D-4564-9FB0-0114CBCCC6AA}" dt="2019-05-09T20:59:11.927" v="846" actId="27614"/>
          <ac:picMkLst>
            <pc:docMk/>
            <pc:sldMk cId="1510716447" sldId="258"/>
            <ac:picMk id="4" creationId="{00000000-0000-0000-0000-000000000000}"/>
          </ac:picMkLst>
        </pc:picChg>
        <pc:cxnChg chg="add del">
          <ac:chgData name="Sarah Smith - education" userId="03ab31fb-27ca-4975-ab5b-dda92e0e21e9" providerId="ADAL" clId="{75B073FC-AC1D-4564-9FB0-0114CBCCC6AA}" dt="2019-05-09T20:59:05.751" v="844" actId="26606"/>
          <ac:cxnSpMkLst>
            <pc:docMk/>
            <pc:sldMk cId="1510716447" sldId="258"/>
            <ac:cxnSpMk id="13" creationId="{39B7FDC9-F0CE-43A7-9F2A-83DD09DC3453}"/>
          </ac:cxnSpMkLst>
        </pc:cxnChg>
      </pc:sldChg>
      <pc:sldChg chg="modNotesTx">
        <pc:chgData name="Sarah Smith - education" userId="03ab31fb-27ca-4975-ab5b-dda92e0e21e9" providerId="ADAL" clId="{75B073FC-AC1D-4564-9FB0-0114CBCCC6AA}" dt="2019-05-10T12:26:42.389" v="2789" actId="2"/>
        <pc:sldMkLst>
          <pc:docMk/>
          <pc:sldMk cId="3154621086" sldId="259"/>
        </pc:sldMkLst>
      </pc:sldChg>
      <pc:sldChg chg="addSp delSp modSp add">
        <pc:chgData name="Sarah Smith - education" userId="03ab31fb-27ca-4975-ab5b-dda92e0e21e9" providerId="ADAL" clId="{75B073FC-AC1D-4564-9FB0-0114CBCCC6AA}" dt="2019-05-09T21:01:13.527" v="884" actId="1076"/>
        <pc:sldMkLst>
          <pc:docMk/>
          <pc:sldMk cId="3061255800" sldId="260"/>
        </pc:sldMkLst>
        <pc:spChg chg="mod">
          <ac:chgData name="Sarah Smith - education" userId="03ab31fb-27ca-4975-ab5b-dda92e0e21e9" providerId="ADAL" clId="{75B073FC-AC1D-4564-9FB0-0114CBCCC6AA}" dt="2019-05-09T13:11:03.006" v="388" actId="113"/>
          <ac:spMkLst>
            <pc:docMk/>
            <pc:sldMk cId="3061255800" sldId="260"/>
            <ac:spMk id="2" creationId="{C75C9DA1-F01C-4B29-97FA-F56B63E7A855}"/>
          </ac:spMkLst>
        </pc:spChg>
        <pc:spChg chg="mod">
          <ac:chgData name="Sarah Smith - education" userId="03ab31fb-27ca-4975-ab5b-dda92e0e21e9" providerId="ADAL" clId="{75B073FC-AC1D-4564-9FB0-0114CBCCC6AA}" dt="2019-05-09T21:01:13.527" v="884" actId="1076"/>
          <ac:spMkLst>
            <pc:docMk/>
            <pc:sldMk cId="3061255800" sldId="260"/>
            <ac:spMk id="3" creationId="{BA1D58E5-077B-4005-9364-C2FE16AA0BE8}"/>
          </ac:spMkLst>
        </pc:spChg>
        <pc:spChg chg="add del mod">
          <ac:chgData name="Sarah Smith - education" userId="03ab31fb-27ca-4975-ab5b-dda92e0e21e9" providerId="ADAL" clId="{75B073FC-AC1D-4564-9FB0-0114CBCCC6AA}" dt="2019-05-09T13:24:32.271" v="706" actId="931"/>
          <ac:spMkLst>
            <pc:docMk/>
            <pc:sldMk cId="3061255800" sldId="260"/>
            <ac:spMk id="4" creationId="{D1A6F962-DC66-48B4-B906-F02A85CB156C}"/>
          </ac:spMkLst>
        </pc:spChg>
        <pc:spChg chg="add del mod">
          <ac:chgData name="Sarah Smith - education" userId="03ab31fb-27ca-4975-ab5b-dda92e0e21e9" providerId="ADAL" clId="{75B073FC-AC1D-4564-9FB0-0114CBCCC6AA}" dt="2019-05-09T13:24:52.870" v="711"/>
          <ac:spMkLst>
            <pc:docMk/>
            <pc:sldMk cId="3061255800" sldId="260"/>
            <ac:spMk id="9" creationId="{50089837-23FB-45CD-A875-0CD643BBB180}"/>
          </ac:spMkLst>
        </pc:spChg>
        <pc:picChg chg="add del mod">
          <ac:chgData name="Sarah Smith - education" userId="03ab31fb-27ca-4975-ab5b-dda92e0e21e9" providerId="ADAL" clId="{75B073FC-AC1D-4564-9FB0-0114CBCCC6AA}" dt="2019-05-09T13:11:15.219" v="390"/>
          <ac:picMkLst>
            <pc:docMk/>
            <pc:sldMk cId="3061255800" sldId="260"/>
            <ac:picMk id="5" creationId="{1F579B50-4694-4F3E-892D-0A3BE294EF33}"/>
          </ac:picMkLst>
        </pc:picChg>
        <pc:picChg chg="add mod">
          <ac:chgData name="Sarah Smith - education" userId="03ab31fb-27ca-4975-ab5b-dda92e0e21e9" providerId="ADAL" clId="{75B073FC-AC1D-4564-9FB0-0114CBCCC6AA}" dt="2019-05-09T13:11:29.651" v="393" actId="1076"/>
          <ac:picMkLst>
            <pc:docMk/>
            <pc:sldMk cId="3061255800" sldId="260"/>
            <ac:picMk id="6" creationId="{6A2605F2-51B1-4173-BD4E-794AFDF46807}"/>
          </ac:picMkLst>
        </pc:picChg>
        <pc:picChg chg="add mod">
          <ac:chgData name="Sarah Smith - education" userId="03ab31fb-27ca-4975-ab5b-dda92e0e21e9" providerId="ADAL" clId="{75B073FC-AC1D-4564-9FB0-0114CBCCC6AA}" dt="2019-05-09T21:01:03.202" v="883" actId="1076"/>
          <ac:picMkLst>
            <pc:docMk/>
            <pc:sldMk cId="3061255800" sldId="260"/>
            <ac:picMk id="8" creationId="{67DF1CD7-D049-4C40-8E38-BA1790B14C1F}"/>
          </ac:picMkLst>
        </pc:picChg>
      </pc:sldChg>
      <pc:sldChg chg="addSp delSp modSp add modNotesTx">
        <pc:chgData name="Sarah Smith - education" userId="03ab31fb-27ca-4975-ab5b-dda92e0e21e9" providerId="ADAL" clId="{75B073FC-AC1D-4564-9FB0-0114CBCCC6AA}" dt="2019-05-10T12:26:49.788" v="2792"/>
        <pc:sldMkLst>
          <pc:docMk/>
          <pc:sldMk cId="2444040697" sldId="261"/>
        </pc:sldMkLst>
        <pc:spChg chg="mod">
          <ac:chgData name="Sarah Smith - education" userId="03ab31fb-27ca-4975-ab5b-dda92e0e21e9" providerId="ADAL" clId="{75B073FC-AC1D-4564-9FB0-0114CBCCC6AA}" dt="2019-05-09T20:56:44.136" v="838" actId="113"/>
          <ac:spMkLst>
            <pc:docMk/>
            <pc:sldMk cId="2444040697" sldId="261"/>
            <ac:spMk id="2" creationId="{675998ED-FC2C-4C1E-9003-9AC08F66015E}"/>
          </ac:spMkLst>
        </pc:spChg>
        <pc:spChg chg="mod">
          <ac:chgData name="Sarah Smith - education" userId="03ab31fb-27ca-4975-ab5b-dda92e0e21e9" providerId="ADAL" clId="{75B073FC-AC1D-4564-9FB0-0114CBCCC6AA}" dt="2019-05-10T12:26:49.788" v="2792"/>
          <ac:spMkLst>
            <pc:docMk/>
            <pc:sldMk cId="2444040697" sldId="261"/>
            <ac:spMk id="3" creationId="{DFDB7C99-E1CC-4A19-8E89-DBE684AF2DA2}"/>
          </ac:spMkLst>
        </pc:spChg>
        <pc:spChg chg="del mod">
          <ac:chgData name="Sarah Smith - education" userId="03ab31fb-27ca-4975-ab5b-dda92e0e21e9" providerId="ADAL" clId="{75B073FC-AC1D-4564-9FB0-0114CBCCC6AA}" dt="2019-05-09T20:54:30.764" v="798" actId="931"/>
          <ac:spMkLst>
            <pc:docMk/>
            <pc:sldMk cId="2444040697" sldId="261"/>
            <ac:spMk id="4" creationId="{CC6E3263-A0A4-4E65-B0D8-F48D2F0A6665}"/>
          </ac:spMkLst>
        </pc:spChg>
        <pc:spChg chg="add del mod">
          <ac:chgData name="Sarah Smith - education" userId="03ab31fb-27ca-4975-ab5b-dda92e0e21e9" providerId="ADAL" clId="{75B073FC-AC1D-4564-9FB0-0114CBCCC6AA}" dt="2019-05-09T20:55:04.080" v="802" actId="931"/>
          <ac:spMkLst>
            <pc:docMk/>
            <pc:sldMk cId="2444040697" sldId="261"/>
            <ac:spMk id="7" creationId="{FF6840B7-76B3-4A9B-B4AA-AEA8075E5EDF}"/>
          </ac:spMkLst>
        </pc:spChg>
        <pc:picChg chg="add del mod">
          <ac:chgData name="Sarah Smith - education" userId="03ab31fb-27ca-4975-ab5b-dda92e0e21e9" providerId="ADAL" clId="{75B073FC-AC1D-4564-9FB0-0114CBCCC6AA}" dt="2019-05-09T20:54:40.677" v="801"/>
          <ac:picMkLst>
            <pc:docMk/>
            <pc:sldMk cId="2444040697" sldId="261"/>
            <ac:picMk id="6" creationId="{168CFE35-8BF1-4CE3-A63A-14E459F7F81D}"/>
          </ac:picMkLst>
        </pc:picChg>
        <pc:picChg chg="add mod">
          <ac:chgData name="Sarah Smith - education" userId="03ab31fb-27ca-4975-ab5b-dda92e0e21e9" providerId="ADAL" clId="{75B073FC-AC1D-4564-9FB0-0114CBCCC6AA}" dt="2019-05-09T20:55:13.876" v="806" actId="1076"/>
          <ac:picMkLst>
            <pc:docMk/>
            <pc:sldMk cId="2444040697" sldId="261"/>
            <ac:picMk id="9" creationId="{5B206426-443D-49C2-B86D-066CDB0D460B}"/>
          </ac:picMkLst>
        </pc:picChg>
        <pc:picChg chg="add">
          <ac:chgData name="Sarah Smith - education" userId="03ab31fb-27ca-4975-ab5b-dda92e0e21e9" providerId="ADAL" clId="{75B073FC-AC1D-4564-9FB0-0114CBCCC6AA}" dt="2019-05-09T20:58:02.347" v="839"/>
          <ac:picMkLst>
            <pc:docMk/>
            <pc:sldMk cId="2444040697" sldId="261"/>
            <ac:picMk id="10" creationId="{FF701E2F-32BF-4618-96D2-ADF8EFE0AAB9}"/>
          </ac:picMkLst>
        </pc:picChg>
      </pc:sldChg>
      <pc:sldChg chg="addSp delSp modSp add mod setBg modNotesTx">
        <pc:chgData name="Sarah Smith - education" userId="03ab31fb-27ca-4975-ab5b-dda92e0e21e9" providerId="ADAL" clId="{75B073FC-AC1D-4564-9FB0-0114CBCCC6AA}" dt="2019-05-10T12:28:05.437" v="2805" actId="20577"/>
        <pc:sldMkLst>
          <pc:docMk/>
          <pc:sldMk cId="3507301463" sldId="262"/>
        </pc:sldMkLst>
        <pc:spChg chg="mod">
          <ac:chgData name="Sarah Smith - education" userId="03ab31fb-27ca-4975-ab5b-dda92e0e21e9" providerId="ADAL" clId="{75B073FC-AC1D-4564-9FB0-0114CBCCC6AA}" dt="2019-05-09T21:14:46.318" v="1167" actId="26606"/>
          <ac:spMkLst>
            <pc:docMk/>
            <pc:sldMk cId="3507301463" sldId="262"/>
            <ac:spMk id="2" creationId="{8B970696-8745-4996-9B8C-5D2F1C94D0B8}"/>
          </ac:spMkLst>
        </pc:spChg>
        <pc:spChg chg="del mod">
          <ac:chgData name="Sarah Smith - education" userId="03ab31fb-27ca-4975-ab5b-dda92e0e21e9" providerId="ADAL" clId="{75B073FC-AC1D-4564-9FB0-0114CBCCC6AA}" dt="2019-05-09T21:14:21.286" v="1162" actId="931"/>
          <ac:spMkLst>
            <pc:docMk/>
            <pc:sldMk cId="3507301463" sldId="262"/>
            <ac:spMk id="3" creationId="{DBD6D912-FD25-46F0-AA73-CE906C07C124}"/>
          </ac:spMkLst>
        </pc:spChg>
        <pc:spChg chg="mod">
          <ac:chgData name="Sarah Smith - education" userId="03ab31fb-27ca-4975-ab5b-dda92e0e21e9" providerId="ADAL" clId="{75B073FC-AC1D-4564-9FB0-0114CBCCC6AA}" dt="2019-05-10T12:28:05.437" v="2805" actId="20577"/>
          <ac:spMkLst>
            <pc:docMk/>
            <pc:sldMk cId="3507301463" sldId="262"/>
            <ac:spMk id="4" creationId="{351EB9CA-528A-4648-B970-AB6167EA5B9A}"/>
          </ac:spMkLst>
        </pc:spChg>
        <pc:spChg chg="add del">
          <ac:chgData name="Sarah Smith - education" userId="03ab31fb-27ca-4975-ab5b-dda92e0e21e9" providerId="ADAL" clId="{75B073FC-AC1D-4564-9FB0-0114CBCCC6AA}" dt="2019-05-09T21:14:46.289" v="1166" actId="26606"/>
          <ac:spMkLst>
            <pc:docMk/>
            <pc:sldMk cId="3507301463" sldId="262"/>
            <ac:spMk id="11" creationId="{59A309A7-1751-4ABE-A3C1-EEC40366AD89}"/>
          </ac:spMkLst>
        </pc:spChg>
        <pc:spChg chg="add del">
          <ac:chgData name="Sarah Smith - education" userId="03ab31fb-27ca-4975-ab5b-dda92e0e21e9" providerId="ADAL" clId="{75B073FC-AC1D-4564-9FB0-0114CBCCC6AA}" dt="2019-05-09T21:14:46.289" v="1166" actId="26606"/>
          <ac:spMkLst>
            <pc:docMk/>
            <pc:sldMk cId="3507301463" sldId="262"/>
            <ac:spMk id="13" creationId="{967D8EB6-EAE1-4F9C-B398-83321E287204}"/>
          </ac:spMkLst>
        </pc:spChg>
        <pc:spChg chg="add">
          <ac:chgData name="Sarah Smith - education" userId="03ab31fb-27ca-4975-ab5b-dda92e0e21e9" providerId="ADAL" clId="{75B073FC-AC1D-4564-9FB0-0114CBCCC6AA}" dt="2019-05-09T21:14:46.318" v="1167" actId="26606"/>
          <ac:spMkLst>
            <pc:docMk/>
            <pc:sldMk cId="3507301463" sldId="262"/>
            <ac:spMk id="15" creationId="{59A309A7-1751-4ABE-A3C1-EEC40366AD89}"/>
          </ac:spMkLst>
        </pc:spChg>
        <pc:spChg chg="add">
          <ac:chgData name="Sarah Smith - education" userId="03ab31fb-27ca-4975-ab5b-dda92e0e21e9" providerId="ADAL" clId="{75B073FC-AC1D-4564-9FB0-0114CBCCC6AA}" dt="2019-05-09T21:14:46.318" v="1167" actId="26606"/>
          <ac:spMkLst>
            <pc:docMk/>
            <pc:sldMk cId="3507301463" sldId="262"/>
            <ac:spMk id="16" creationId="{967D8EB6-EAE1-4F9C-B398-83321E287204}"/>
          </ac:spMkLst>
        </pc:spChg>
        <pc:picChg chg="add mod ord">
          <ac:chgData name="Sarah Smith - education" userId="03ab31fb-27ca-4975-ab5b-dda92e0e21e9" providerId="ADAL" clId="{75B073FC-AC1D-4564-9FB0-0114CBCCC6AA}" dt="2019-05-09T21:14:46.318" v="1167" actId="26606"/>
          <ac:picMkLst>
            <pc:docMk/>
            <pc:sldMk cId="3507301463" sldId="262"/>
            <ac:picMk id="6" creationId="{28B01886-8592-4AF0-B9F9-C67E5A7B2CFB}"/>
          </ac:picMkLst>
        </pc:picChg>
        <pc:picChg chg="add mod">
          <ac:chgData name="Sarah Smith - education" userId="03ab31fb-27ca-4975-ab5b-dda92e0e21e9" providerId="ADAL" clId="{75B073FC-AC1D-4564-9FB0-0114CBCCC6AA}" dt="2019-05-09T21:15:56.306" v="1197" actId="1076"/>
          <ac:picMkLst>
            <pc:docMk/>
            <pc:sldMk cId="3507301463" sldId="262"/>
            <ac:picMk id="12" creationId="{BFE21EAD-06E3-41C7-B268-E388FCFDC091}"/>
          </ac:picMkLst>
        </pc:picChg>
      </pc:sldChg>
      <pc:sldChg chg="addSp delSp modSp add modNotesTx">
        <pc:chgData name="Sarah Smith - education" userId="03ab31fb-27ca-4975-ab5b-dda92e0e21e9" providerId="ADAL" clId="{75B073FC-AC1D-4564-9FB0-0114CBCCC6AA}" dt="2019-05-10T12:30:30.918" v="2826" actId="20577"/>
        <pc:sldMkLst>
          <pc:docMk/>
          <pc:sldMk cId="1174150612" sldId="263"/>
        </pc:sldMkLst>
        <pc:spChg chg="del">
          <ac:chgData name="Sarah Smith - education" userId="03ab31fb-27ca-4975-ab5b-dda92e0e21e9" providerId="ADAL" clId="{75B073FC-AC1D-4564-9FB0-0114CBCCC6AA}" dt="2019-05-09T21:28:17.451" v="1553"/>
          <ac:spMkLst>
            <pc:docMk/>
            <pc:sldMk cId="1174150612" sldId="263"/>
            <ac:spMk id="2" creationId="{40D028C1-ED7C-46D6-A33C-E2568A994EF2}"/>
          </ac:spMkLst>
        </pc:spChg>
        <pc:spChg chg="del">
          <ac:chgData name="Sarah Smith - education" userId="03ab31fb-27ca-4975-ab5b-dda92e0e21e9" providerId="ADAL" clId="{75B073FC-AC1D-4564-9FB0-0114CBCCC6AA}" dt="2019-05-09T21:28:17.451" v="1553"/>
          <ac:spMkLst>
            <pc:docMk/>
            <pc:sldMk cId="1174150612" sldId="263"/>
            <ac:spMk id="3" creationId="{942ABF7A-0846-43CA-8FD3-1A37DF025404}"/>
          </ac:spMkLst>
        </pc:spChg>
        <pc:spChg chg="del">
          <ac:chgData name="Sarah Smith - education" userId="03ab31fb-27ca-4975-ab5b-dda92e0e21e9" providerId="ADAL" clId="{75B073FC-AC1D-4564-9FB0-0114CBCCC6AA}" dt="2019-05-09T21:28:17.451" v="1553"/>
          <ac:spMkLst>
            <pc:docMk/>
            <pc:sldMk cId="1174150612" sldId="263"/>
            <ac:spMk id="4" creationId="{CCD6F440-C8B8-4A45-B5D8-4834E82E069C}"/>
          </ac:spMkLst>
        </pc:spChg>
        <pc:spChg chg="add mod">
          <ac:chgData name="Sarah Smith - education" userId="03ab31fb-27ca-4975-ab5b-dda92e0e21e9" providerId="ADAL" clId="{75B073FC-AC1D-4564-9FB0-0114CBCCC6AA}" dt="2019-05-09T21:28:59.122" v="1591" actId="27636"/>
          <ac:spMkLst>
            <pc:docMk/>
            <pc:sldMk cId="1174150612" sldId="263"/>
            <ac:spMk id="5" creationId="{0328E0D8-38C4-4F84-9BC1-C00843DB8016}"/>
          </ac:spMkLst>
        </pc:spChg>
        <pc:spChg chg="add mod">
          <ac:chgData name="Sarah Smith - education" userId="03ab31fb-27ca-4975-ab5b-dda92e0e21e9" providerId="ADAL" clId="{75B073FC-AC1D-4564-9FB0-0114CBCCC6AA}" dt="2019-05-10T12:30:30.918" v="2826" actId="20577"/>
          <ac:spMkLst>
            <pc:docMk/>
            <pc:sldMk cId="1174150612" sldId="263"/>
            <ac:spMk id="6" creationId="{89438A3B-6344-4D6C-A4F3-8E7480767DBE}"/>
          </ac:spMkLst>
        </pc:spChg>
        <pc:picChg chg="add mod">
          <ac:chgData name="Sarah Smith - education" userId="03ab31fb-27ca-4975-ab5b-dda92e0e21e9" providerId="ADAL" clId="{75B073FC-AC1D-4564-9FB0-0114CBCCC6AA}" dt="2019-05-09T21:53:56.694" v="1831" actId="1076"/>
          <ac:picMkLst>
            <pc:docMk/>
            <pc:sldMk cId="1174150612" sldId="263"/>
            <ac:picMk id="7" creationId="{357200BF-4584-4685-9D96-333C1807222F}"/>
          </ac:picMkLst>
        </pc:picChg>
      </pc:sldChg>
      <pc:sldChg chg="addSp delSp modSp add modTransition">
        <pc:chgData name="Sarah Smith - education" userId="03ab31fb-27ca-4975-ab5b-dda92e0e21e9" providerId="ADAL" clId="{75B073FC-AC1D-4564-9FB0-0114CBCCC6AA}" dt="2019-05-09T22:33:24.241" v="2049" actId="255"/>
        <pc:sldMkLst>
          <pc:docMk/>
          <pc:sldMk cId="3357822164" sldId="264"/>
        </pc:sldMkLst>
        <pc:spChg chg="del">
          <ac:chgData name="Sarah Smith - education" userId="03ab31fb-27ca-4975-ab5b-dda92e0e21e9" providerId="ADAL" clId="{75B073FC-AC1D-4564-9FB0-0114CBCCC6AA}" dt="2019-05-09T22:04:15.048" v="1845"/>
          <ac:spMkLst>
            <pc:docMk/>
            <pc:sldMk cId="3357822164" sldId="264"/>
            <ac:spMk id="2" creationId="{C10E0882-5CB7-4D3C-A880-5A1DC8A5F393}"/>
          </ac:spMkLst>
        </pc:spChg>
        <pc:spChg chg="del">
          <ac:chgData name="Sarah Smith - education" userId="03ab31fb-27ca-4975-ab5b-dda92e0e21e9" providerId="ADAL" clId="{75B073FC-AC1D-4564-9FB0-0114CBCCC6AA}" dt="2019-05-09T22:04:15.048" v="1845"/>
          <ac:spMkLst>
            <pc:docMk/>
            <pc:sldMk cId="3357822164" sldId="264"/>
            <ac:spMk id="3" creationId="{2F4A2033-8470-4763-BCB3-6278717E744C}"/>
          </ac:spMkLst>
        </pc:spChg>
        <pc:spChg chg="add mod">
          <ac:chgData name="Sarah Smith - education" userId="03ab31fb-27ca-4975-ab5b-dda92e0e21e9" providerId="ADAL" clId="{75B073FC-AC1D-4564-9FB0-0114CBCCC6AA}" dt="2019-05-09T22:33:24.241" v="2049" actId="255"/>
          <ac:spMkLst>
            <pc:docMk/>
            <pc:sldMk cId="3357822164" sldId="264"/>
            <ac:spMk id="4" creationId="{985E3AB7-549C-4AB7-98FD-50C945FB7572}"/>
          </ac:spMkLst>
        </pc:spChg>
        <pc:picChg chg="add">
          <ac:chgData name="Sarah Smith - education" userId="03ab31fb-27ca-4975-ab5b-dda92e0e21e9" providerId="ADAL" clId="{75B073FC-AC1D-4564-9FB0-0114CBCCC6AA}" dt="2019-05-09T22:33:10.486" v="2048"/>
          <ac:picMkLst>
            <pc:docMk/>
            <pc:sldMk cId="3357822164" sldId="264"/>
            <ac:picMk id="5" creationId="{FC2E85D6-5608-485F-89BB-916A8D61EE27}"/>
          </ac:picMkLst>
        </pc:picChg>
      </pc:sldChg>
      <pc:sldChg chg="addSp modSp add modTransition">
        <pc:chgData name="Sarah Smith - education" userId="03ab31fb-27ca-4975-ab5b-dda92e0e21e9" providerId="ADAL" clId="{75B073FC-AC1D-4564-9FB0-0114CBCCC6AA}" dt="2019-05-10T12:20:31.577" v="2784" actId="20577"/>
        <pc:sldMkLst>
          <pc:docMk/>
          <pc:sldMk cId="3192492497" sldId="265"/>
        </pc:sldMkLst>
        <pc:spChg chg="add mod">
          <ac:chgData name="Sarah Smith - education" userId="03ab31fb-27ca-4975-ab5b-dda92e0e21e9" providerId="ADAL" clId="{75B073FC-AC1D-4564-9FB0-0114CBCCC6AA}" dt="2019-05-10T12:20:31.577" v="2784" actId="20577"/>
          <ac:spMkLst>
            <pc:docMk/>
            <pc:sldMk cId="3192492497" sldId="265"/>
            <ac:spMk id="2" creationId="{53B67298-6B2C-4DDF-ADD7-D7891779A28A}"/>
          </ac:spMkLst>
        </pc:spChg>
        <pc:picChg chg="add">
          <ac:chgData name="Sarah Smith - education" userId="03ab31fb-27ca-4975-ab5b-dda92e0e21e9" providerId="ADAL" clId="{75B073FC-AC1D-4564-9FB0-0114CBCCC6AA}" dt="2019-05-09T22:33:31.142" v="2050"/>
          <ac:picMkLst>
            <pc:docMk/>
            <pc:sldMk cId="3192492497" sldId="265"/>
            <ac:picMk id="3" creationId="{C1DF4353-5FB0-470E-BBAD-D9CF6E00797D}"/>
          </ac:picMkLst>
        </pc:picChg>
      </pc:sldChg>
      <pc:sldChg chg="addSp delSp modSp add mod setBg">
        <pc:chgData name="Sarah Smith - education" userId="03ab31fb-27ca-4975-ab5b-dda92e0e21e9" providerId="ADAL" clId="{75B073FC-AC1D-4564-9FB0-0114CBCCC6AA}" dt="2019-05-10T12:18:43.544" v="2760" actId="14100"/>
        <pc:sldMkLst>
          <pc:docMk/>
          <pc:sldMk cId="2675012007" sldId="266"/>
        </pc:sldMkLst>
        <pc:spChg chg="add del mod">
          <ac:chgData name="Sarah Smith - education" userId="03ab31fb-27ca-4975-ab5b-dda92e0e21e9" providerId="ADAL" clId="{75B073FC-AC1D-4564-9FB0-0114CBCCC6AA}" dt="2019-05-09T22:30:59.264" v="1939"/>
          <ac:spMkLst>
            <pc:docMk/>
            <pc:sldMk cId="2675012007" sldId="266"/>
            <ac:spMk id="2" creationId="{992E6618-7085-4460-91CD-D6065445909E}"/>
          </ac:spMkLst>
        </pc:spChg>
        <pc:spChg chg="add del mod">
          <ac:chgData name="Sarah Smith - education" userId="03ab31fb-27ca-4975-ab5b-dda92e0e21e9" providerId="ADAL" clId="{75B073FC-AC1D-4564-9FB0-0114CBCCC6AA}" dt="2019-05-09T22:30:59.264" v="1939"/>
          <ac:spMkLst>
            <pc:docMk/>
            <pc:sldMk cId="2675012007" sldId="266"/>
            <ac:spMk id="3" creationId="{C0662477-1995-469F-B2FB-8CE84CBBFB24}"/>
          </ac:spMkLst>
        </pc:spChg>
        <pc:spChg chg="add mod">
          <ac:chgData name="Sarah Smith - education" userId="03ab31fb-27ca-4975-ab5b-dda92e0e21e9" providerId="ADAL" clId="{75B073FC-AC1D-4564-9FB0-0114CBCCC6AA}" dt="2019-05-10T12:18:28.343" v="2758" actId="26606"/>
          <ac:spMkLst>
            <pc:docMk/>
            <pc:sldMk cId="2675012007" sldId="266"/>
            <ac:spMk id="4" creationId="{87541990-65A4-4469-935C-17FA9EEFAFDF}"/>
          </ac:spMkLst>
        </pc:spChg>
        <pc:spChg chg="add mod ord">
          <ac:chgData name="Sarah Smith - education" userId="03ab31fb-27ca-4975-ab5b-dda92e0e21e9" providerId="ADAL" clId="{75B073FC-AC1D-4564-9FB0-0114CBCCC6AA}" dt="2019-05-10T12:18:37.701" v="2759" actId="207"/>
          <ac:spMkLst>
            <pc:docMk/>
            <pc:sldMk cId="2675012007" sldId="266"/>
            <ac:spMk id="5" creationId="{BA15C78F-61DC-4536-983F-6A76D0A4A50E}"/>
          </ac:spMkLst>
        </pc:spChg>
        <pc:spChg chg="add del">
          <ac:chgData name="Sarah Smith - education" userId="03ab31fb-27ca-4975-ab5b-dda92e0e21e9" providerId="ADAL" clId="{75B073FC-AC1D-4564-9FB0-0114CBCCC6AA}" dt="2019-05-09T22:34:03.193" v="2055" actId="26606"/>
          <ac:spMkLst>
            <pc:docMk/>
            <pc:sldMk cId="2675012007" sldId="266"/>
            <ac:spMk id="13" creationId="{967D8EB6-EAE1-4F9C-B398-83321E287204}"/>
          </ac:spMkLst>
        </pc:spChg>
        <pc:spChg chg="add del">
          <ac:chgData name="Sarah Smith - education" userId="03ab31fb-27ca-4975-ab5b-dda92e0e21e9" providerId="ADAL" clId="{75B073FC-AC1D-4564-9FB0-0114CBCCC6AA}" dt="2019-05-09T22:34:03.193" v="2055" actId="26606"/>
          <ac:spMkLst>
            <pc:docMk/>
            <pc:sldMk cId="2675012007" sldId="266"/>
            <ac:spMk id="14" creationId="{59A309A7-1751-4ABE-A3C1-EEC40366AD89}"/>
          </ac:spMkLst>
        </pc:spChg>
        <pc:spChg chg="add del">
          <ac:chgData name="Sarah Smith - education" userId="03ab31fb-27ca-4975-ab5b-dda92e0e21e9" providerId="ADAL" clId="{75B073FC-AC1D-4564-9FB0-0114CBCCC6AA}" dt="2019-05-10T12:18:28.343" v="2758" actId="26606"/>
          <ac:spMkLst>
            <pc:docMk/>
            <pc:sldMk cId="2675012007" sldId="266"/>
            <ac:spMk id="16" creationId="{59A309A7-1751-4ABE-A3C1-EEC40366AD89}"/>
          </ac:spMkLst>
        </pc:spChg>
        <pc:spChg chg="add del">
          <ac:chgData name="Sarah Smith - education" userId="03ab31fb-27ca-4975-ab5b-dda92e0e21e9" providerId="ADAL" clId="{75B073FC-AC1D-4564-9FB0-0114CBCCC6AA}" dt="2019-05-10T12:18:28.343" v="2758" actId="26606"/>
          <ac:spMkLst>
            <pc:docMk/>
            <pc:sldMk cId="2675012007" sldId="266"/>
            <ac:spMk id="17" creationId="{967D8EB6-EAE1-4F9C-B398-83321E287204}"/>
          </ac:spMkLst>
        </pc:spChg>
        <pc:picChg chg="add mod">
          <ac:chgData name="Sarah Smith - education" userId="03ab31fb-27ca-4975-ab5b-dda92e0e21e9" providerId="ADAL" clId="{75B073FC-AC1D-4564-9FB0-0114CBCCC6AA}" dt="2019-05-10T12:18:43.544" v="2760" actId="14100"/>
          <ac:picMkLst>
            <pc:docMk/>
            <pc:sldMk cId="2675012007" sldId="266"/>
            <ac:picMk id="6" creationId="{B6CE50BC-BF89-49A3-8ADD-357DA2BA65FD}"/>
          </ac:picMkLst>
        </pc:picChg>
        <pc:cxnChg chg="add del">
          <ac:chgData name="Sarah Smith - education" userId="03ab31fb-27ca-4975-ab5b-dda92e0e21e9" providerId="ADAL" clId="{75B073FC-AC1D-4564-9FB0-0114CBCCC6AA}" dt="2019-05-09T22:33:55.595" v="2053" actId="26606"/>
          <ac:cxnSpMkLst>
            <pc:docMk/>
            <pc:sldMk cId="2675012007" sldId="266"/>
            <ac:cxnSpMk id="11" creationId="{39B7FDC9-F0CE-43A7-9F2A-83DD09DC3453}"/>
          </ac:cxnSpMkLst>
        </pc:cxnChg>
        <pc:cxnChg chg="add">
          <ac:chgData name="Sarah Smith - education" userId="03ab31fb-27ca-4975-ab5b-dda92e0e21e9" providerId="ADAL" clId="{75B073FC-AC1D-4564-9FB0-0114CBCCC6AA}" dt="2019-05-10T12:18:28.343" v="2758" actId="26606"/>
          <ac:cxnSpMkLst>
            <pc:docMk/>
            <pc:sldMk cId="2675012007" sldId="266"/>
            <ac:cxnSpMk id="22" creationId="{39B7FDC9-F0CE-43A7-9F2A-83DD09DC3453}"/>
          </ac:cxnSpMkLst>
        </pc:cxnChg>
      </pc:sldChg>
      <pc:sldChg chg="addSp modSp add mod setBg">
        <pc:chgData name="Sarah Smith - education" userId="03ab31fb-27ca-4975-ab5b-dda92e0e21e9" providerId="ADAL" clId="{75B073FC-AC1D-4564-9FB0-0114CBCCC6AA}" dt="2019-05-10T12:18:14.523" v="2757" actId="26606"/>
        <pc:sldMkLst>
          <pc:docMk/>
          <pc:sldMk cId="417341279" sldId="267"/>
        </pc:sldMkLst>
        <pc:spChg chg="mod">
          <ac:chgData name="Sarah Smith - education" userId="03ab31fb-27ca-4975-ab5b-dda92e0e21e9" providerId="ADAL" clId="{75B073FC-AC1D-4564-9FB0-0114CBCCC6AA}" dt="2019-05-10T12:18:14.523" v="2757" actId="26606"/>
          <ac:spMkLst>
            <pc:docMk/>
            <pc:sldMk cId="417341279" sldId="267"/>
            <ac:spMk id="2" creationId="{C8261842-A883-4063-9B3D-7654E00406DD}"/>
          </ac:spMkLst>
        </pc:spChg>
        <pc:spChg chg="mod">
          <ac:chgData name="Sarah Smith - education" userId="03ab31fb-27ca-4975-ab5b-dda92e0e21e9" providerId="ADAL" clId="{75B073FC-AC1D-4564-9FB0-0114CBCCC6AA}" dt="2019-05-10T12:18:14.523" v="2757" actId="26606"/>
          <ac:spMkLst>
            <pc:docMk/>
            <pc:sldMk cId="417341279" sldId="267"/>
            <ac:spMk id="3" creationId="{70343238-694A-4CAA-B0CF-83EABB3B9B86}"/>
          </ac:spMkLst>
        </pc:spChg>
        <pc:spChg chg="add">
          <ac:chgData name="Sarah Smith - education" userId="03ab31fb-27ca-4975-ab5b-dda92e0e21e9" providerId="ADAL" clId="{75B073FC-AC1D-4564-9FB0-0114CBCCC6AA}" dt="2019-05-10T12:18:14.523" v="2757" actId="26606"/>
          <ac:spMkLst>
            <pc:docMk/>
            <pc:sldMk cId="417341279" sldId="267"/>
            <ac:spMk id="9" creationId="{59A309A7-1751-4ABE-A3C1-EEC40366AD89}"/>
          </ac:spMkLst>
        </pc:spChg>
        <pc:spChg chg="add">
          <ac:chgData name="Sarah Smith - education" userId="03ab31fb-27ca-4975-ab5b-dda92e0e21e9" providerId="ADAL" clId="{75B073FC-AC1D-4564-9FB0-0114CBCCC6AA}" dt="2019-05-10T12:18:14.523" v="2757" actId="26606"/>
          <ac:spMkLst>
            <pc:docMk/>
            <pc:sldMk cId="417341279" sldId="267"/>
            <ac:spMk id="11" creationId="{967D8EB6-EAE1-4F9C-B398-83321E287204}"/>
          </ac:spMkLst>
        </pc:spChg>
        <pc:picChg chg="add mod">
          <ac:chgData name="Sarah Smith - education" userId="03ab31fb-27ca-4975-ab5b-dda92e0e21e9" providerId="ADAL" clId="{75B073FC-AC1D-4564-9FB0-0114CBCCC6AA}" dt="2019-05-10T12:18:14.523" v="2757" actId="26606"/>
          <ac:picMkLst>
            <pc:docMk/>
            <pc:sldMk cId="417341279" sldId="267"/>
            <ac:picMk id="4" creationId="{6A2D4429-C4F2-4739-B9E1-7754C044F5A2}"/>
          </ac:picMkLst>
        </pc:picChg>
      </pc:sldChg>
      <pc:sldChg chg="addSp modSp add">
        <pc:chgData name="Sarah Smith - education" userId="03ab31fb-27ca-4975-ab5b-dda92e0e21e9" providerId="ADAL" clId="{75B073FC-AC1D-4564-9FB0-0114CBCCC6AA}" dt="2019-05-10T11:36:26.631" v="2509" actId="5793"/>
        <pc:sldMkLst>
          <pc:docMk/>
          <pc:sldMk cId="3608552897" sldId="268"/>
        </pc:sldMkLst>
        <pc:spChg chg="mod">
          <ac:chgData name="Sarah Smith - education" userId="03ab31fb-27ca-4975-ab5b-dda92e0e21e9" providerId="ADAL" clId="{75B073FC-AC1D-4564-9FB0-0114CBCCC6AA}" dt="2019-05-10T11:22:11.290" v="2228" actId="113"/>
          <ac:spMkLst>
            <pc:docMk/>
            <pc:sldMk cId="3608552897" sldId="268"/>
            <ac:spMk id="2" creationId="{E5205393-2B82-4285-8401-B2BDACBA46DC}"/>
          </ac:spMkLst>
        </pc:spChg>
        <pc:spChg chg="mod">
          <ac:chgData name="Sarah Smith - education" userId="03ab31fb-27ca-4975-ab5b-dda92e0e21e9" providerId="ADAL" clId="{75B073FC-AC1D-4564-9FB0-0114CBCCC6AA}" dt="2019-05-10T11:36:26.631" v="2509" actId="5793"/>
          <ac:spMkLst>
            <pc:docMk/>
            <pc:sldMk cId="3608552897" sldId="268"/>
            <ac:spMk id="3" creationId="{C65482BF-4C18-4794-B56F-C8CAF0EBB375}"/>
          </ac:spMkLst>
        </pc:spChg>
        <pc:picChg chg="add">
          <ac:chgData name="Sarah Smith - education" userId="03ab31fb-27ca-4975-ab5b-dda92e0e21e9" providerId="ADAL" clId="{75B073FC-AC1D-4564-9FB0-0114CBCCC6AA}" dt="2019-05-10T11:36:21.181" v="2508"/>
          <ac:picMkLst>
            <pc:docMk/>
            <pc:sldMk cId="3608552897" sldId="268"/>
            <ac:picMk id="4" creationId="{D71C8E07-1D93-4549-9FF5-DF7B5D553778}"/>
          </ac:picMkLst>
        </pc:picChg>
      </pc:sldChg>
      <pc:sldChg chg="add del">
        <pc:chgData name="Sarah Smith - education" userId="03ab31fb-27ca-4975-ab5b-dda92e0e21e9" providerId="ADAL" clId="{75B073FC-AC1D-4564-9FB0-0114CBCCC6AA}" dt="2019-05-10T11:37:06.295" v="2512" actId="2696"/>
        <pc:sldMkLst>
          <pc:docMk/>
          <pc:sldMk cId="2482770585" sldId="269"/>
        </pc:sldMkLst>
      </pc:sldChg>
      <pc:sldChg chg="modSp add del ord">
        <pc:chgData name="Sarah Smith - education" userId="03ab31fb-27ca-4975-ab5b-dda92e0e21e9" providerId="ADAL" clId="{75B073FC-AC1D-4564-9FB0-0114CBCCC6AA}" dt="2019-05-10T12:33:43.863" v="2827" actId="2696"/>
        <pc:sldMkLst>
          <pc:docMk/>
          <pc:sldMk cId="2245209374" sldId="270"/>
        </pc:sldMkLst>
        <pc:spChg chg="mod">
          <ac:chgData name="Sarah Smith - education" userId="03ab31fb-27ca-4975-ab5b-dda92e0e21e9" providerId="ADAL" clId="{75B073FC-AC1D-4564-9FB0-0114CBCCC6AA}" dt="2019-05-10T11:37:36.299" v="2515" actId="207"/>
          <ac:spMkLst>
            <pc:docMk/>
            <pc:sldMk cId="2245209374" sldId="270"/>
            <ac:spMk id="4" creationId="{00000000-0000-0000-0000-000000000000}"/>
          </ac:spMkLst>
        </pc:spChg>
        <pc:picChg chg="mod">
          <ac:chgData name="Sarah Smith - education" userId="03ab31fb-27ca-4975-ab5b-dda92e0e21e9" providerId="ADAL" clId="{75B073FC-AC1D-4564-9FB0-0114CBCCC6AA}" dt="2019-05-10T11:37:12.468" v="2513" actId="1076"/>
          <ac:picMkLst>
            <pc:docMk/>
            <pc:sldMk cId="2245209374" sldId="270"/>
            <ac:picMk id="5"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6721A-7251-43ED-BE4F-2A171FBB4AAD}" type="datetimeFigureOut">
              <a:rPr lang="en-GB" smtClean="0"/>
              <a:t>05/10/2020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EB78F2-2B86-4796-8D65-1BD4BBC3CD66}" type="slidenum">
              <a:rPr lang="en-GB" smtClean="0"/>
              <a:t>‹#›</a:t>
            </a:fld>
            <a:endParaRPr lang="en-GB" dirty="0"/>
          </a:p>
        </p:txBody>
      </p:sp>
    </p:spTree>
    <p:extLst>
      <p:ext uri="{BB962C8B-B14F-4D97-AF65-F5344CB8AC3E}">
        <p14:creationId xmlns:p14="http://schemas.microsoft.com/office/powerpoint/2010/main" val="794659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Hello, I’m Sarah Smith, I work as an Information Officer for DIAS _ Devon’s IAS service. I’ve worked at DIAS for three years, initially as a casework officer directly supporting parents but for the last 18 months I’ve work purely on information (part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My background is in health info- 20 + years experience managing and running services, I’m also a freelance copywriter.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I’m going to tell you a bit about our service shortly but first I want to ask about yours.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How many of you have anyone who’s role it is to do information (anyone who has it as their only role)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How many of you have online information for parents on a website?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Printed leaflets or factsheets?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How many of you feel that info is an underutilised resource?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5B8561E-F8B0-4E1A-A36E-ADE99E441E19}" type="slidenum">
              <a:rPr lang="en-GB" smtClean="0"/>
              <a:t>1</a:t>
            </a:fld>
            <a:endParaRPr lang="en-GB" dirty="0"/>
          </a:p>
        </p:txBody>
      </p:sp>
    </p:spTree>
    <p:extLst>
      <p:ext uri="{BB962C8B-B14F-4D97-AF65-F5344CB8AC3E}">
        <p14:creationId xmlns:p14="http://schemas.microsoft.com/office/powerpoint/2010/main" val="2085594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Website- about a 50% increase in visitors over the past year- now around 1000 visitors a month 80% women, biggest group 35-44. </a:t>
            </a:r>
          </a:p>
          <a:p>
            <a:r>
              <a:rPr lang="en-GB" dirty="0"/>
              <a:t>Have a range of different types of information in varying levels of detail and in some different formats, though largely text based. Focused more on practical info that enables people to do things</a:t>
            </a:r>
          </a:p>
          <a:p>
            <a:r>
              <a:rPr lang="en-GB" dirty="0"/>
              <a:t>Social media largely facebook and mostly broadcasting rather than conversation – small trickle of enquiries coming through this avenue, also through website</a:t>
            </a:r>
          </a:p>
          <a:p>
            <a:r>
              <a:rPr lang="en-GB" dirty="0"/>
              <a:t>Casework officers give lost of info via email – done some work lately thinking about how we do this- small amounts, checking understanding – teachback (</a:t>
            </a:r>
            <a:r>
              <a:rPr lang="en-GB" dirty="0" err="1"/>
              <a:t>inclu</a:t>
            </a:r>
            <a:r>
              <a:rPr lang="en-GB" dirty="0"/>
              <a:t>. Phone calls too.</a:t>
            </a:r>
          </a:p>
          <a:p>
            <a:endParaRPr lang="en-GB" dirty="0"/>
          </a:p>
          <a:p>
            <a:endParaRPr lang="en-GB" dirty="0"/>
          </a:p>
        </p:txBody>
      </p:sp>
      <p:sp>
        <p:nvSpPr>
          <p:cNvPr id="4" name="Slide Number Placeholder 3"/>
          <p:cNvSpPr>
            <a:spLocks noGrp="1"/>
          </p:cNvSpPr>
          <p:nvPr>
            <p:ph type="sldNum" sz="quarter" idx="10"/>
          </p:nvPr>
        </p:nvSpPr>
        <p:spPr/>
        <p:txBody>
          <a:bodyPr/>
          <a:lstStyle/>
          <a:p>
            <a:fld id="{45B8561E-F8B0-4E1A-A36E-ADE99E441E19}" type="slidenum">
              <a:rPr lang="en-GB" smtClean="0"/>
              <a:t>2</a:t>
            </a:fld>
            <a:endParaRPr lang="en-GB" dirty="0"/>
          </a:p>
        </p:txBody>
      </p:sp>
    </p:spTree>
    <p:extLst>
      <p:ext uri="{BB962C8B-B14F-4D97-AF65-F5344CB8AC3E}">
        <p14:creationId xmlns:p14="http://schemas.microsoft.com/office/powerpoint/2010/main" val="2442752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There are clear benefits for you, your service and the parents you support. Many of you perhaps feel underconfident, unskilled, lacking capacity etc but this so worth investing in- in the long run your information could be that extra officer you need</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I’ve got information already why do I need to do anymore? Low on their priorities list, this is about how it’s going to benefit them and why it needs to move up their list</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This applies to all information incl. social media etc</a:t>
            </a:r>
          </a:p>
          <a:p>
            <a:endParaRPr lang="en-GB" dirty="0"/>
          </a:p>
        </p:txBody>
      </p:sp>
      <p:sp>
        <p:nvSpPr>
          <p:cNvPr id="4" name="Slide Number Placeholder 3"/>
          <p:cNvSpPr>
            <a:spLocks noGrp="1"/>
          </p:cNvSpPr>
          <p:nvPr>
            <p:ph type="sldNum" sz="quarter" idx="10"/>
          </p:nvPr>
        </p:nvSpPr>
        <p:spPr/>
        <p:txBody>
          <a:bodyPr/>
          <a:lstStyle/>
          <a:p>
            <a:fld id="{45B8561E-F8B0-4E1A-A36E-ADE99E441E19}" type="slidenum">
              <a:rPr lang="en-GB" smtClean="0"/>
              <a:t>3</a:t>
            </a:fld>
            <a:endParaRPr lang="en-GB" dirty="0"/>
          </a:p>
        </p:txBody>
      </p:sp>
    </p:spTree>
    <p:extLst>
      <p:ext uri="{BB962C8B-B14F-4D97-AF65-F5344CB8AC3E}">
        <p14:creationId xmlns:p14="http://schemas.microsoft.com/office/powerpoint/2010/main" val="585358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Mention young people</a:t>
            </a:r>
          </a:p>
          <a:p>
            <a:endParaRPr lang="en-GB" dirty="0"/>
          </a:p>
          <a:p>
            <a:endParaRPr lang="en-GB" dirty="0"/>
          </a:p>
        </p:txBody>
      </p:sp>
      <p:sp>
        <p:nvSpPr>
          <p:cNvPr id="4" name="Slide Number Placeholder 3"/>
          <p:cNvSpPr>
            <a:spLocks noGrp="1"/>
          </p:cNvSpPr>
          <p:nvPr>
            <p:ph type="sldNum" sz="quarter" idx="5"/>
          </p:nvPr>
        </p:nvSpPr>
        <p:spPr/>
        <p:txBody>
          <a:bodyPr/>
          <a:lstStyle/>
          <a:p>
            <a:fld id="{4DEB78F2-2B86-4796-8D65-1BD4BBC3CD66}" type="slidenum">
              <a:rPr lang="en-GB" smtClean="0"/>
              <a:t>5</a:t>
            </a:fld>
            <a:endParaRPr lang="en-GB" dirty="0"/>
          </a:p>
        </p:txBody>
      </p:sp>
    </p:spTree>
    <p:extLst>
      <p:ext uri="{BB962C8B-B14F-4D97-AF65-F5344CB8AC3E}">
        <p14:creationId xmlns:p14="http://schemas.microsoft.com/office/powerpoint/2010/main" val="3677846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Verbal communication backed up with written information is most effective in improving knowledge and recall</a:t>
            </a:r>
          </a:p>
          <a:p>
            <a:endParaRPr lang="en-GB" dirty="0"/>
          </a:p>
          <a:p>
            <a:r>
              <a:rPr lang="en-GB" dirty="0"/>
              <a:t>Information needs to be provided alongside active encouragement, education and support. This is especially vital for those with low levels of SEN literacy and engagement. </a:t>
            </a:r>
          </a:p>
          <a:p>
            <a:endParaRPr lang="en-GB" dirty="0"/>
          </a:p>
          <a:p>
            <a:r>
              <a:rPr lang="en-GB" dirty="0"/>
              <a:t>The evidence shows that providing high quality information is beneficial. It has a positive impact on how people use services, costs,  day to day experience and behaviour. </a:t>
            </a:r>
          </a:p>
          <a:p>
            <a:endParaRPr lang="en-GB" dirty="0"/>
          </a:p>
          <a:p>
            <a:r>
              <a:rPr lang="en-GB" dirty="0"/>
              <a:t>Providing access to quality information and support is crucial to unlocking parent engagement, which is vital for decision making.</a:t>
            </a:r>
          </a:p>
          <a:p>
            <a:endParaRPr lang="en-GB" dirty="0"/>
          </a:p>
        </p:txBody>
      </p:sp>
      <p:sp>
        <p:nvSpPr>
          <p:cNvPr id="4" name="Slide Number Placeholder 3"/>
          <p:cNvSpPr>
            <a:spLocks noGrp="1"/>
          </p:cNvSpPr>
          <p:nvPr>
            <p:ph type="sldNum" sz="quarter" idx="5"/>
          </p:nvPr>
        </p:nvSpPr>
        <p:spPr/>
        <p:txBody>
          <a:bodyPr/>
          <a:lstStyle/>
          <a:p>
            <a:fld id="{4DEB78F2-2B86-4796-8D65-1BD4BBC3CD66}" type="slidenum">
              <a:rPr lang="en-GB" smtClean="0"/>
              <a:t>6</a:t>
            </a:fld>
            <a:endParaRPr lang="en-GB" dirty="0"/>
          </a:p>
        </p:txBody>
      </p:sp>
    </p:spTree>
    <p:extLst>
      <p:ext uri="{BB962C8B-B14F-4D97-AF65-F5344CB8AC3E}">
        <p14:creationId xmlns:p14="http://schemas.microsoft.com/office/powerpoint/2010/main" val="452227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Gunning Fog - calculates grade level and reader age based on number of sentences, their mean length and number of complex words (three or more syllables).</a:t>
            </a:r>
          </a:p>
          <a:p>
            <a:r>
              <a:rPr lang="en-GB" dirty="0"/>
              <a:t>Involve a wide range of representative users</a:t>
            </a:r>
          </a:p>
        </p:txBody>
      </p:sp>
      <p:sp>
        <p:nvSpPr>
          <p:cNvPr id="4" name="Slide Number Placeholder 3"/>
          <p:cNvSpPr>
            <a:spLocks noGrp="1"/>
          </p:cNvSpPr>
          <p:nvPr>
            <p:ph type="sldNum" sz="quarter" idx="5"/>
          </p:nvPr>
        </p:nvSpPr>
        <p:spPr/>
        <p:txBody>
          <a:bodyPr/>
          <a:lstStyle/>
          <a:p>
            <a:fld id="{4DEB78F2-2B86-4796-8D65-1BD4BBC3CD66}" type="slidenum">
              <a:rPr lang="en-GB" smtClean="0"/>
              <a:t>7</a:t>
            </a:fld>
            <a:endParaRPr lang="en-GB" dirty="0"/>
          </a:p>
        </p:txBody>
      </p:sp>
    </p:spTree>
    <p:extLst>
      <p:ext uri="{BB962C8B-B14F-4D97-AF65-F5344CB8AC3E}">
        <p14:creationId xmlns:p14="http://schemas.microsoft.com/office/powerpoint/2010/main" val="2736567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Create resources with a specific purpose or objective</a:t>
            </a:r>
          </a:p>
          <a:p>
            <a:r>
              <a:rPr lang="en-GB" dirty="0"/>
              <a:t>Understand and meet the needs of your users</a:t>
            </a:r>
          </a:p>
          <a:p>
            <a:r>
              <a:rPr lang="en-GB" dirty="0"/>
              <a:t>Include non-clinical information and patient experiences</a:t>
            </a:r>
          </a:p>
          <a:p>
            <a:r>
              <a:rPr lang="en-GB" dirty="0"/>
              <a:t>Make information easy for users to find and access</a:t>
            </a:r>
          </a:p>
          <a:p>
            <a:r>
              <a:rPr lang="en-GB" dirty="0"/>
              <a:t>Create accurate and evidence based health information</a:t>
            </a:r>
          </a:p>
          <a:p>
            <a:r>
              <a:rPr lang="en-GB" dirty="0"/>
              <a:t>Be transparent about your evidence base</a:t>
            </a:r>
          </a:p>
          <a:p>
            <a:r>
              <a:rPr lang="en-GB" dirty="0"/>
              <a:t>Involve users at every stage of your information project</a:t>
            </a:r>
          </a:p>
          <a:p>
            <a:endParaRPr lang="en-GB" dirty="0"/>
          </a:p>
        </p:txBody>
      </p:sp>
      <p:sp>
        <p:nvSpPr>
          <p:cNvPr id="4" name="Slide Number Placeholder 3"/>
          <p:cNvSpPr>
            <a:spLocks noGrp="1"/>
          </p:cNvSpPr>
          <p:nvPr>
            <p:ph type="sldNum" sz="quarter" idx="5"/>
          </p:nvPr>
        </p:nvSpPr>
        <p:spPr/>
        <p:txBody>
          <a:bodyPr/>
          <a:lstStyle/>
          <a:p>
            <a:fld id="{4DEB78F2-2B86-4796-8D65-1BD4BBC3CD66}" type="slidenum">
              <a:rPr lang="en-GB" smtClean="0"/>
              <a:t>11</a:t>
            </a:fld>
            <a:endParaRPr lang="en-GB" dirty="0"/>
          </a:p>
        </p:txBody>
      </p:sp>
    </p:spTree>
    <p:extLst>
      <p:ext uri="{BB962C8B-B14F-4D97-AF65-F5344CB8AC3E}">
        <p14:creationId xmlns:p14="http://schemas.microsoft.com/office/powerpoint/2010/main" val="3042313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8620E-648C-4F95-89E9-1F1E657279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9CDD561-3E50-40F3-AF3F-DF238E6789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862BA6E-91B6-4949-BAC5-DB866DCDF43D}"/>
              </a:ext>
            </a:extLst>
          </p:cNvPr>
          <p:cNvSpPr>
            <a:spLocks noGrp="1"/>
          </p:cNvSpPr>
          <p:nvPr>
            <p:ph type="dt" sz="half" idx="10"/>
          </p:nvPr>
        </p:nvSpPr>
        <p:spPr/>
        <p:txBody>
          <a:bodyPr/>
          <a:lstStyle/>
          <a:p>
            <a:fld id="{BAC76E5E-B095-49FD-89C6-C28A9A068809}" type="datetimeFigureOut">
              <a:rPr lang="en-GB" smtClean="0"/>
              <a:t>05/10/2020</a:t>
            </a:fld>
            <a:endParaRPr lang="en-GB" dirty="0"/>
          </a:p>
        </p:txBody>
      </p:sp>
      <p:sp>
        <p:nvSpPr>
          <p:cNvPr id="5" name="Footer Placeholder 4">
            <a:extLst>
              <a:ext uri="{FF2B5EF4-FFF2-40B4-BE49-F238E27FC236}">
                <a16:creationId xmlns:a16="http://schemas.microsoft.com/office/drawing/2014/main" id="{065DDC61-E3CA-4415-B428-0D1466DC9BC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D6FBE8C-9D8D-4164-A090-4A5C199E1C4B}"/>
              </a:ext>
            </a:extLst>
          </p:cNvPr>
          <p:cNvSpPr>
            <a:spLocks noGrp="1"/>
          </p:cNvSpPr>
          <p:nvPr>
            <p:ph type="sldNum" sz="quarter" idx="12"/>
          </p:nvPr>
        </p:nvSpPr>
        <p:spPr/>
        <p:txBody>
          <a:bodyPr/>
          <a:lstStyle/>
          <a:p>
            <a:fld id="{E4A10E0C-A935-4E77-A39F-6E29AFCBB385}" type="slidenum">
              <a:rPr lang="en-GB" smtClean="0"/>
              <a:t>‹#›</a:t>
            </a:fld>
            <a:endParaRPr lang="en-GB" dirty="0"/>
          </a:p>
        </p:txBody>
      </p:sp>
    </p:spTree>
    <p:extLst>
      <p:ext uri="{BB962C8B-B14F-4D97-AF65-F5344CB8AC3E}">
        <p14:creationId xmlns:p14="http://schemas.microsoft.com/office/powerpoint/2010/main" val="3836356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3EF87-78D9-4AF8-8884-722FC13E020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8B13C3-DF99-4CD0-A12A-58881798269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12652E-8ADB-4F30-88E8-70C0BCB7137A}"/>
              </a:ext>
            </a:extLst>
          </p:cNvPr>
          <p:cNvSpPr>
            <a:spLocks noGrp="1"/>
          </p:cNvSpPr>
          <p:nvPr>
            <p:ph type="dt" sz="half" idx="10"/>
          </p:nvPr>
        </p:nvSpPr>
        <p:spPr/>
        <p:txBody>
          <a:bodyPr/>
          <a:lstStyle/>
          <a:p>
            <a:fld id="{BAC76E5E-B095-49FD-89C6-C28A9A068809}" type="datetimeFigureOut">
              <a:rPr lang="en-GB" smtClean="0"/>
              <a:t>05/10/2020</a:t>
            </a:fld>
            <a:endParaRPr lang="en-GB" dirty="0"/>
          </a:p>
        </p:txBody>
      </p:sp>
      <p:sp>
        <p:nvSpPr>
          <p:cNvPr id="5" name="Footer Placeholder 4">
            <a:extLst>
              <a:ext uri="{FF2B5EF4-FFF2-40B4-BE49-F238E27FC236}">
                <a16:creationId xmlns:a16="http://schemas.microsoft.com/office/drawing/2014/main" id="{79B9E0A0-B3AE-4A9A-B8E3-093ED75F6DE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DEC8F3A-5CDD-4264-8BAC-BB757037EF3C}"/>
              </a:ext>
            </a:extLst>
          </p:cNvPr>
          <p:cNvSpPr>
            <a:spLocks noGrp="1"/>
          </p:cNvSpPr>
          <p:nvPr>
            <p:ph type="sldNum" sz="quarter" idx="12"/>
          </p:nvPr>
        </p:nvSpPr>
        <p:spPr/>
        <p:txBody>
          <a:bodyPr/>
          <a:lstStyle/>
          <a:p>
            <a:fld id="{E4A10E0C-A935-4E77-A39F-6E29AFCBB385}" type="slidenum">
              <a:rPr lang="en-GB" smtClean="0"/>
              <a:t>‹#›</a:t>
            </a:fld>
            <a:endParaRPr lang="en-GB" dirty="0"/>
          </a:p>
        </p:txBody>
      </p:sp>
    </p:spTree>
    <p:extLst>
      <p:ext uri="{BB962C8B-B14F-4D97-AF65-F5344CB8AC3E}">
        <p14:creationId xmlns:p14="http://schemas.microsoft.com/office/powerpoint/2010/main" val="4232437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632371-009D-4861-82AA-4ED43E1C96F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4D95DB0-3909-4391-8D09-EDAEDC4BFFF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07517D-AD0F-4ED2-98B7-B6AD5486D681}"/>
              </a:ext>
            </a:extLst>
          </p:cNvPr>
          <p:cNvSpPr>
            <a:spLocks noGrp="1"/>
          </p:cNvSpPr>
          <p:nvPr>
            <p:ph type="dt" sz="half" idx="10"/>
          </p:nvPr>
        </p:nvSpPr>
        <p:spPr/>
        <p:txBody>
          <a:bodyPr/>
          <a:lstStyle/>
          <a:p>
            <a:fld id="{BAC76E5E-B095-49FD-89C6-C28A9A068809}" type="datetimeFigureOut">
              <a:rPr lang="en-GB" smtClean="0"/>
              <a:t>05/10/2020</a:t>
            </a:fld>
            <a:endParaRPr lang="en-GB" dirty="0"/>
          </a:p>
        </p:txBody>
      </p:sp>
      <p:sp>
        <p:nvSpPr>
          <p:cNvPr id="5" name="Footer Placeholder 4">
            <a:extLst>
              <a:ext uri="{FF2B5EF4-FFF2-40B4-BE49-F238E27FC236}">
                <a16:creationId xmlns:a16="http://schemas.microsoft.com/office/drawing/2014/main" id="{72C55ACB-61DC-4EF0-90F5-EDB49DEEC2A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51D9E8-88F2-441F-B686-500E7432FC52}"/>
              </a:ext>
            </a:extLst>
          </p:cNvPr>
          <p:cNvSpPr>
            <a:spLocks noGrp="1"/>
          </p:cNvSpPr>
          <p:nvPr>
            <p:ph type="sldNum" sz="quarter" idx="12"/>
          </p:nvPr>
        </p:nvSpPr>
        <p:spPr/>
        <p:txBody>
          <a:bodyPr/>
          <a:lstStyle/>
          <a:p>
            <a:fld id="{E4A10E0C-A935-4E77-A39F-6E29AFCBB385}" type="slidenum">
              <a:rPr lang="en-GB" smtClean="0"/>
              <a:t>‹#›</a:t>
            </a:fld>
            <a:endParaRPr lang="en-GB" dirty="0"/>
          </a:p>
        </p:txBody>
      </p:sp>
    </p:spTree>
    <p:extLst>
      <p:ext uri="{BB962C8B-B14F-4D97-AF65-F5344CB8AC3E}">
        <p14:creationId xmlns:p14="http://schemas.microsoft.com/office/powerpoint/2010/main" val="1792370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5AD83-A62C-43FB-AED2-18058AE6EC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1282D2-572D-4303-A8F5-900DC91DD6E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6490D3-FE5F-43F5-99C5-CFDFEA6572B1}"/>
              </a:ext>
            </a:extLst>
          </p:cNvPr>
          <p:cNvSpPr>
            <a:spLocks noGrp="1"/>
          </p:cNvSpPr>
          <p:nvPr>
            <p:ph type="dt" sz="half" idx="10"/>
          </p:nvPr>
        </p:nvSpPr>
        <p:spPr/>
        <p:txBody>
          <a:bodyPr/>
          <a:lstStyle/>
          <a:p>
            <a:fld id="{BAC76E5E-B095-49FD-89C6-C28A9A068809}" type="datetimeFigureOut">
              <a:rPr lang="en-GB" smtClean="0"/>
              <a:t>05/10/2020</a:t>
            </a:fld>
            <a:endParaRPr lang="en-GB" dirty="0"/>
          </a:p>
        </p:txBody>
      </p:sp>
      <p:sp>
        <p:nvSpPr>
          <p:cNvPr id="5" name="Footer Placeholder 4">
            <a:extLst>
              <a:ext uri="{FF2B5EF4-FFF2-40B4-BE49-F238E27FC236}">
                <a16:creationId xmlns:a16="http://schemas.microsoft.com/office/drawing/2014/main" id="{2CF826A3-3E4A-493E-BD3E-31DF4948468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7E37029-E90F-4D99-BE8C-CE42A026A1C7}"/>
              </a:ext>
            </a:extLst>
          </p:cNvPr>
          <p:cNvSpPr>
            <a:spLocks noGrp="1"/>
          </p:cNvSpPr>
          <p:nvPr>
            <p:ph type="sldNum" sz="quarter" idx="12"/>
          </p:nvPr>
        </p:nvSpPr>
        <p:spPr/>
        <p:txBody>
          <a:bodyPr/>
          <a:lstStyle/>
          <a:p>
            <a:fld id="{E4A10E0C-A935-4E77-A39F-6E29AFCBB385}" type="slidenum">
              <a:rPr lang="en-GB" smtClean="0"/>
              <a:t>‹#›</a:t>
            </a:fld>
            <a:endParaRPr lang="en-GB" dirty="0"/>
          </a:p>
        </p:txBody>
      </p:sp>
    </p:spTree>
    <p:extLst>
      <p:ext uri="{BB962C8B-B14F-4D97-AF65-F5344CB8AC3E}">
        <p14:creationId xmlns:p14="http://schemas.microsoft.com/office/powerpoint/2010/main" val="1546823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974A9-3658-4EF0-A0AD-F423CC3A10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DE5B71-6562-4820-845D-F2CC90C8FD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B6EB59-296B-4CC1-9A8B-E8E088F8CDF1}"/>
              </a:ext>
            </a:extLst>
          </p:cNvPr>
          <p:cNvSpPr>
            <a:spLocks noGrp="1"/>
          </p:cNvSpPr>
          <p:nvPr>
            <p:ph type="dt" sz="half" idx="10"/>
          </p:nvPr>
        </p:nvSpPr>
        <p:spPr/>
        <p:txBody>
          <a:bodyPr/>
          <a:lstStyle/>
          <a:p>
            <a:fld id="{BAC76E5E-B095-49FD-89C6-C28A9A068809}" type="datetimeFigureOut">
              <a:rPr lang="en-GB" smtClean="0"/>
              <a:t>05/10/2020</a:t>
            </a:fld>
            <a:endParaRPr lang="en-GB" dirty="0"/>
          </a:p>
        </p:txBody>
      </p:sp>
      <p:sp>
        <p:nvSpPr>
          <p:cNvPr id="5" name="Footer Placeholder 4">
            <a:extLst>
              <a:ext uri="{FF2B5EF4-FFF2-40B4-BE49-F238E27FC236}">
                <a16:creationId xmlns:a16="http://schemas.microsoft.com/office/drawing/2014/main" id="{FCC77827-4517-4FF4-8A87-DE968E93628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35D52FA-8309-443B-B717-76FBBD02D254}"/>
              </a:ext>
            </a:extLst>
          </p:cNvPr>
          <p:cNvSpPr>
            <a:spLocks noGrp="1"/>
          </p:cNvSpPr>
          <p:nvPr>
            <p:ph type="sldNum" sz="quarter" idx="12"/>
          </p:nvPr>
        </p:nvSpPr>
        <p:spPr/>
        <p:txBody>
          <a:bodyPr/>
          <a:lstStyle/>
          <a:p>
            <a:fld id="{E4A10E0C-A935-4E77-A39F-6E29AFCBB385}" type="slidenum">
              <a:rPr lang="en-GB" smtClean="0"/>
              <a:t>‹#›</a:t>
            </a:fld>
            <a:endParaRPr lang="en-GB" dirty="0"/>
          </a:p>
        </p:txBody>
      </p:sp>
    </p:spTree>
    <p:extLst>
      <p:ext uri="{BB962C8B-B14F-4D97-AF65-F5344CB8AC3E}">
        <p14:creationId xmlns:p14="http://schemas.microsoft.com/office/powerpoint/2010/main" val="3050368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FE84C-F782-4952-BA2E-C177E439BA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72998E-2A12-45B8-9ACE-D532A6A797F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C1D52C7-4FD2-477A-B4D9-1D86F6F6CAC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0A120CE-ACDA-404B-AA78-ECBA2EE56D9A}"/>
              </a:ext>
            </a:extLst>
          </p:cNvPr>
          <p:cNvSpPr>
            <a:spLocks noGrp="1"/>
          </p:cNvSpPr>
          <p:nvPr>
            <p:ph type="dt" sz="half" idx="10"/>
          </p:nvPr>
        </p:nvSpPr>
        <p:spPr/>
        <p:txBody>
          <a:bodyPr/>
          <a:lstStyle/>
          <a:p>
            <a:fld id="{BAC76E5E-B095-49FD-89C6-C28A9A068809}" type="datetimeFigureOut">
              <a:rPr lang="en-GB" smtClean="0"/>
              <a:t>05/10/2020</a:t>
            </a:fld>
            <a:endParaRPr lang="en-GB" dirty="0"/>
          </a:p>
        </p:txBody>
      </p:sp>
      <p:sp>
        <p:nvSpPr>
          <p:cNvPr id="6" name="Footer Placeholder 5">
            <a:extLst>
              <a:ext uri="{FF2B5EF4-FFF2-40B4-BE49-F238E27FC236}">
                <a16:creationId xmlns:a16="http://schemas.microsoft.com/office/drawing/2014/main" id="{070213ED-EC7F-40EE-BBCA-898C8868CEB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BDEED0F-47F9-4D87-BD76-422158026E0E}"/>
              </a:ext>
            </a:extLst>
          </p:cNvPr>
          <p:cNvSpPr>
            <a:spLocks noGrp="1"/>
          </p:cNvSpPr>
          <p:nvPr>
            <p:ph type="sldNum" sz="quarter" idx="12"/>
          </p:nvPr>
        </p:nvSpPr>
        <p:spPr/>
        <p:txBody>
          <a:bodyPr/>
          <a:lstStyle/>
          <a:p>
            <a:fld id="{E4A10E0C-A935-4E77-A39F-6E29AFCBB385}" type="slidenum">
              <a:rPr lang="en-GB" smtClean="0"/>
              <a:t>‹#›</a:t>
            </a:fld>
            <a:endParaRPr lang="en-GB" dirty="0"/>
          </a:p>
        </p:txBody>
      </p:sp>
    </p:spTree>
    <p:extLst>
      <p:ext uri="{BB962C8B-B14F-4D97-AF65-F5344CB8AC3E}">
        <p14:creationId xmlns:p14="http://schemas.microsoft.com/office/powerpoint/2010/main" val="4134629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381F5-8882-4532-8114-E6F4E992547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E50BECA-EBE7-498E-8746-0AD890FC35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45285B3-65D5-4921-9CF5-2D3EFACEA12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908441E-B565-467B-BEB9-BC04209CC0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7D7B61F-620C-4F26-9CC6-73B6F81A469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767271E-96BD-417D-84D6-E68C15346978}"/>
              </a:ext>
            </a:extLst>
          </p:cNvPr>
          <p:cNvSpPr>
            <a:spLocks noGrp="1"/>
          </p:cNvSpPr>
          <p:nvPr>
            <p:ph type="dt" sz="half" idx="10"/>
          </p:nvPr>
        </p:nvSpPr>
        <p:spPr/>
        <p:txBody>
          <a:bodyPr/>
          <a:lstStyle/>
          <a:p>
            <a:fld id="{BAC76E5E-B095-49FD-89C6-C28A9A068809}" type="datetimeFigureOut">
              <a:rPr lang="en-GB" smtClean="0"/>
              <a:t>05/10/2020</a:t>
            </a:fld>
            <a:endParaRPr lang="en-GB" dirty="0"/>
          </a:p>
        </p:txBody>
      </p:sp>
      <p:sp>
        <p:nvSpPr>
          <p:cNvPr id="8" name="Footer Placeholder 7">
            <a:extLst>
              <a:ext uri="{FF2B5EF4-FFF2-40B4-BE49-F238E27FC236}">
                <a16:creationId xmlns:a16="http://schemas.microsoft.com/office/drawing/2014/main" id="{324E6AEB-5C3F-4B79-B8CD-0C0154B8CEAA}"/>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AC59917F-7613-4DE3-92C3-D459A3D568D5}"/>
              </a:ext>
            </a:extLst>
          </p:cNvPr>
          <p:cNvSpPr>
            <a:spLocks noGrp="1"/>
          </p:cNvSpPr>
          <p:nvPr>
            <p:ph type="sldNum" sz="quarter" idx="12"/>
          </p:nvPr>
        </p:nvSpPr>
        <p:spPr/>
        <p:txBody>
          <a:bodyPr/>
          <a:lstStyle/>
          <a:p>
            <a:fld id="{E4A10E0C-A935-4E77-A39F-6E29AFCBB385}" type="slidenum">
              <a:rPr lang="en-GB" smtClean="0"/>
              <a:t>‹#›</a:t>
            </a:fld>
            <a:endParaRPr lang="en-GB" dirty="0"/>
          </a:p>
        </p:txBody>
      </p:sp>
    </p:spTree>
    <p:extLst>
      <p:ext uri="{BB962C8B-B14F-4D97-AF65-F5344CB8AC3E}">
        <p14:creationId xmlns:p14="http://schemas.microsoft.com/office/powerpoint/2010/main" val="851871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51C7A-BDB2-40E6-B020-CE1E60E6A0F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3598602-D561-42F2-BD89-53CB60251359}"/>
              </a:ext>
            </a:extLst>
          </p:cNvPr>
          <p:cNvSpPr>
            <a:spLocks noGrp="1"/>
          </p:cNvSpPr>
          <p:nvPr>
            <p:ph type="dt" sz="half" idx="10"/>
          </p:nvPr>
        </p:nvSpPr>
        <p:spPr/>
        <p:txBody>
          <a:bodyPr/>
          <a:lstStyle/>
          <a:p>
            <a:fld id="{BAC76E5E-B095-49FD-89C6-C28A9A068809}" type="datetimeFigureOut">
              <a:rPr lang="en-GB" smtClean="0"/>
              <a:t>05/10/2020</a:t>
            </a:fld>
            <a:endParaRPr lang="en-GB" dirty="0"/>
          </a:p>
        </p:txBody>
      </p:sp>
      <p:sp>
        <p:nvSpPr>
          <p:cNvPr id="4" name="Footer Placeholder 3">
            <a:extLst>
              <a:ext uri="{FF2B5EF4-FFF2-40B4-BE49-F238E27FC236}">
                <a16:creationId xmlns:a16="http://schemas.microsoft.com/office/drawing/2014/main" id="{A741A9CA-E5C5-4D13-AFBA-ADF64876236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6380519F-0223-4A3F-9058-6D29CF76F5FC}"/>
              </a:ext>
            </a:extLst>
          </p:cNvPr>
          <p:cNvSpPr>
            <a:spLocks noGrp="1"/>
          </p:cNvSpPr>
          <p:nvPr>
            <p:ph type="sldNum" sz="quarter" idx="12"/>
          </p:nvPr>
        </p:nvSpPr>
        <p:spPr/>
        <p:txBody>
          <a:bodyPr/>
          <a:lstStyle/>
          <a:p>
            <a:fld id="{E4A10E0C-A935-4E77-A39F-6E29AFCBB385}" type="slidenum">
              <a:rPr lang="en-GB" smtClean="0"/>
              <a:t>‹#›</a:t>
            </a:fld>
            <a:endParaRPr lang="en-GB" dirty="0"/>
          </a:p>
        </p:txBody>
      </p:sp>
    </p:spTree>
    <p:extLst>
      <p:ext uri="{BB962C8B-B14F-4D97-AF65-F5344CB8AC3E}">
        <p14:creationId xmlns:p14="http://schemas.microsoft.com/office/powerpoint/2010/main" val="283597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8EB3A-5918-4A08-AC30-11872C7CDD78}"/>
              </a:ext>
            </a:extLst>
          </p:cNvPr>
          <p:cNvSpPr>
            <a:spLocks noGrp="1"/>
          </p:cNvSpPr>
          <p:nvPr>
            <p:ph type="dt" sz="half" idx="10"/>
          </p:nvPr>
        </p:nvSpPr>
        <p:spPr/>
        <p:txBody>
          <a:bodyPr/>
          <a:lstStyle/>
          <a:p>
            <a:fld id="{BAC76E5E-B095-49FD-89C6-C28A9A068809}" type="datetimeFigureOut">
              <a:rPr lang="en-GB" smtClean="0"/>
              <a:t>05/10/2020</a:t>
            </a:fld>
            <a:endParaRPr lang="en-GB" dirty="0"/>
          </a:p>
        </p:txBody>
      </p:sp>
      <p:sp>
        <p:nvSpPr>
          <p:cNvPr id="3" name="Footer Placeholder 2">
            <a:extLst>
              <a:ext uri="{FF2B5EF4-FFF2-40B4-BE49-F238E27FC236}">
                <a16:creationId xmlns:a16="http://schemas.microsoft.com/office/drawing/2014/main" id="{FA89945C-4B3B-4B80-8A0D-8ECBD1AEC107}"/>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15A8C55B-CDD0-4184-BDF0-6D02A34D6A51}"/>
              </a:ext>
            </a:extLst>
          </p:cNvPr>
          <p:cNvSpPr>
            <a:spLocks noGrp="1"/>
          </p:cNvSpPr>
          <p:nvPr>
            <p:ph type="sldNum" sz="quarter" idx="12"/>
          </p:nvPr>
        </p:nvSpPr>
        <p:spPr/>
        <p:txBody>
          <a:bodyPr/>
          <a:lstStyle/>
          <a:p>
            <a:fld id="{E4A10E0C-A935-4E77-A39F-6E29AFCBB385}" type="slidenum">
              <a:rPr lang="en-GB" smtClean="0"/>
              <a:t>‹#›</a:t>
            </a:fld>
            <a:endParaRPr lang="en-GB" dirty="0"/>
          </a:p>
        </p:txBody>
      </p:sp>
    </p:spTree>
    <p:extLst>
      <p:ext uri="{BB962C8B-B14F-4D97-AF65-F5344CB8AC3E}">
        <p14:creationId xmlns:p14="http://schemas.microsoft.com/office/powerpoint/2010/main" val="1755776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BE9E7-6E7C-447B-B761-7AD884F5EB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FFB6E38-567B-4CE1-AC4C-E240E1F37E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CC087C3-908F-4667-B506-B73CBEA553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A80089-5D46-401B-A13C-FEE4A4129D09}"/>
              </a:ext>
            </a:extLst>
          </p:cNvPr>
          <p:cNvSpPr>
            <a:spLocks noGrp="1"/>
          </p:cNvSpPr>
          <p:nvPr>
            <p:ph type="dt" sz="half" idx="10"/>
          </p:nvPr>
        </p:nvSpPr>
        <p:spPr/>
        <p:txBody>
          <a:bodyPr/>
          <a:lstStyle/>
          <a:p>
            <a:fld id="{BAC76E5E-B095-49FD-89C6-C28A9A068809}" type="datetimeFigureOut">
              <a:rPr lang="en-GB" smtClean="0"/>
              <a:t>05/10/2020</a:t>
            </a:fld>
            <a:endParaRPr lang="en-GB" dirty="0"/>
          </a:p>
        </p:txBody>
      </p:sp>
      <p:sp>
        <p:nvSpPr>
          <p:cNvPr id="6" name="Footer Placeholder 5">
            <a:extLst>
              <a:ext uri="{FF2B5EF4-FFF2-40B4-BE49-F238E27FC236}">
                <a16:creationId xmlns:a16="http://schemas.microsoft.com/office/drawing/2014/main" id="{D0049D85-1A01-4D78-80E8-27482967388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7086834-8F22-4CD8-8EC4-DA40EF2D564D}"/>
              </a:ext>
            </a:extLst>
          </p:cNvPr>
          <p:cNvSpPr>
            <a:spLocks noGrp="1"/>
          </p:cNvSpPr>
          <p:nvPr>
            <p:ph type="sldNum" sz="quarter" idx="12"/>
          </p:nvPr>
        </p:nvSpPr>
        <p:spPr/>
        <p:txBody>
          <a:bodyPr/>
          <a:lstStyle/>
          <a:p>
            <a:fld id="{E4A10E0C-A935-4E77-A39F-6E29AFCBB385}" type="slidenum">
              <a:rPr lang="en-GB" smtClean="0"/>
              <a:t>‹#›</a:t>
            </a:fld>
            <a:endParaRPr lang="en-GB" dirty="0"/>
          </a:p>
        </p:txBody>
      </p:sp>
    </p:spTree>
    <p:extLst>
      <p:ext uri="{BB962C8B-B14F-4D97-AF65-F5344CB8AC3E}">
        <p14:creationId xmlns:p14="http://schemas.microsoft.com/office/powerpoint/2010/main" val="846521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A4BCC-CF05-4E3E-B862-94686E3033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E8A2DA3-192E-49CA-BC1D-B1905F0251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B6141F2-E959-411E-9247-A5C3CB064C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027CBC-C486-4293-8776-49870F1724A8}"/>
              </a:ext>
            </a:extLst>
          </p:cNvPr>
          <p:cNvSpPr>
            <a:spLocks noGrp="1"/>
          </p:cNvSpPr>
          <p:nvPr>
            <p:ph type="dt" sz="half" idx="10"/>
          </p:nvPr>
        </p:nvSpPr>
        <p:spPr/>
        <p:txBody>
          <a:bodyPr/>
          <a:lstStyle/>
          <a:p>
            <a:fld id="{BAC76E5E-B095-49FD-89C6-C28A9A068809}" type="datetimeFigureOut">
              <a:rPr lang="en-GB" smtClean="0"/>
              <a:t>05/10/2020</a:t>
            </a:fld>
            <a:endParaRPr lang="en-GB" dirty="0"/>
          </a:p>
        </p:txBody>
      </p:sp>
      <p:sp>
        <p:nvSpPr>
          <p:cNvPr id="6" name="Footer Placeholder 5">
            <a:extLst>
              <a:ext uri="{FF2B5EF4-FFF2-40B4-BE49-F238E27FC236}">
                <a16:creationId xmlns:a16="http://schemas.microsoft.com/office/drawing/2014/main" id="{23CF3FD1-8531-47FE-837C-6DD667897BD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9860D3F-F1E3-4055-9FB6-C563B7976E22}"/>
              </a:ext>
            </a:extLst>
          </p:cNvPr>
          <p:cNvSpPr>
            <a:spLocks noGrp="1"/>
          </p:cNvSpPr>
          <p:nvPr>
            <p:ph type="sldNum" sz="quarter" idx="12"/>
          </p:nvPr>
        </p:nvSpPr>
        <p:spPr/>
        <p:txBody>
          <a:bodyPr/>
          <a:lstStyle/>
          <a:p>
            <a:fld id="{E4A10E0C-A935-4E77-A39F-6E29AFCBB385}" type="slidenum">
              <a:rPr lang="en-GB" smtClean="0"/>
              <a:t>‹#›</a:t>
            </a:fld>
            <a:endParaRPr lang="en-GB" dirty="0"/>
          </a:p>
        </p:txBody>
      </p:sp>
    </p:spTree>
    <p:extLst>
      <p:ext uri="{BB962C8B-B14F-4D97-AF65-F5344CB8AC3E}">
        <p14:creationId xmlns:p14="http://schemas.microsoft.com/office/powerpoint/2010/main" val="2385491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28A736-3B6D-4DE0-9AA2-ED7D3F5DA9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5AF2CA-8155-4601-B230-7EB336DBED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239EF3-A866-4610-B156-9021D53B2A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C76E5E-B095-49FD-89C6-C28A9A068809}" type="datetimeFigureOut">
              <a:rPr lang="en-GB" smtClean="0"/>
              <a:t>05/10/2020</a:t>
            </a:fld>
            <a:endParaRPr lang="en-GB" dirty="0"/>
          </a:p>
        </p:txBody>
      </p:sp>
      <p:sp>
        <p:nvSpPr>
          <p:cNvPr id="5" name="Footer Placeholder 4">
            <a:extLst>
              <a:ext uri="{FF2B5EF4-FFF2-40B4-BE49-F238E27FC236}">
                <a16:creationId xmlns:a16="http://schemas.microsoft.com/office/drawing/2014/main" id="{9D481A42-F53F-43C9-A88D-C72612DE2C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05ECEB71-428A-4F24-B81E-128A46C72F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10E0C-A935-4E77-A39F-6E29AFCBB385}" type="slidenum">
              <a:rPr lang="en-GB" smtClean="0"/>
              <a:t>‹#›</a:t>
            </a:fld>
            <a:endParaRPr lang="en-GB" dirty="0"/>
          </a:p>
        </p:txBody>
      </p:sp>
    </p:spTree>
    <p:extLst>
      <p:ext uri="{BB962C8B-B14F-4D97-AF65-F5344CB8AC3E}">
        <p14:creationId xmlns:p14="http://schemas.microsoft.com/office/powerpoint/2010/main" val="1566082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plainenglish.co.uk/the-a-z-of-alternative-words.html" TargetMode="External"/><Relationship Id="rId2" Type="http://schemas.openxmlformats.org/officeDocument/2006/relationships/hyperlink" Target="http://www.pifonline.org.uk/toolkit"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mailto:sarah.e.smith@devon.gov.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mkleit.wordpress.com/category/between-quotations/" TargetMode="External"/><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53846"/>
            <a:ext cx="9144000" cy="2387600"/>
          </a:xfrm>
        </p:spPr>
        <p:txBody>
          <a:bodyPr>
            <a:normAutofit fontScale="90000"/>
          </a:bodyPr>
          <a:lstStyle/>
          <a:p>
            <a:r>
              <a:rPr lang="en-GB" sz="4800" b="1" dirty="0">
                <a:solidFill>
                  <a:srgbClr val="002060"/>
                </a:solidFill>
              </a:rPr>
              <a:t/>
            </a:r>
            <a:br>
              <a:rPr lang="en-GB" sz="4800" b="1" dirty="0">
                <a:solidFill>
                  <a:srgbClr val="002060"/>
                </a:solidFill>
              </a:rPr>
            </a:br>
            <a:r>
              <a:rPr lang="en-GB" sz="4800" b="1" dirty="0">
                <a:solidFill>
                  <a:srgbClr val="002060"/>
                </a:solidFill>
              </a:rPr>
              <a:t/>
            </a:r>
            <a:br>
              <a:rPr lang="en-GB" sz="4800" b="1" dirty="0">
                <a:solidFill>
                  <a:srgbClr val="002060"/>
                </a:solidFill>
              </a:rPr>
            </a:br>
            <a:r>
              <a:rPr lang="en-GB" sz="4800" b="1" dirty="0">
                <a:solidFill>
                  <a:srgbClr val="002060"/>
                </a:solidFill>
              </a:rPr>
              <a:t/>
            </a:r>
            <a:br>
              <a:rPr lang="en-GB" sz="4800" b="1" dirty="0">
                <a:solidFill>
                  <a:srgbClr val="002060"/>
                </a:solidFill>
              </a:rPr>
            </a:br>
            <a:r>
              <a:rPr lang="en-GB" b="1" dirty="0">
                <a:solidFill>
                  <a:srgbClr val="002060"/>
                </a:solidFill>
              </a:rPr>
              <a:t>The power of information</a:t>
            </a:r>
            <a:r>
              <a:rPr lang="en-GB" sz="4800" b="1" dirty="0">
                <a:solidFill>
                  <a:srgbClr val="002060"/>
                </a:solidFill>
              </a:rPr>
              <a:t/>
            </a:r>
            <a:br>
              <a:rPr lang="en-GB" sz="4800" b="1" dirty="0">
                <a:solidFill>
                  <a:srgbClr val="002060"/>
                </a:solidFill>
              </a:rPr>
            </a:br>
            <a:r>
              <a:rPr lang="en-GB" sz="4400" b="1" dirty="0">
                <a:solidFill>
                  <a:srgbClr val="002060"/>
                </a:solidFill>
              </a:rPr>
              <a:t/>
            </a:r>
            <a:br>
              <a:rPr lang="en-GB" sz="4400" b="1" dirty="0">
                <a:solidFill>
                  <a:srgbClr val="002060"/>
                </a:solidFill>
              </a:rPr>
            </a:br>
            <a:r>
              <a:rPr lang="en-GB" sz="4400" dirty="0">
                <a:solidFill>
                  <a:srgbClr val="002060"/>
                </a:solidFill>
              </a:rPr>
              <a:t>How to grow your capacity and influence people</a:t>
            </a:r>
          </a:p>
        </p:txBody>
      </p:sp>
      <p:sp>
        <p:nvSpPr>
          <p:cNvPr id="3" name="Subtitle 2"/>
          <p:cNvSpPr>
            <a:spLocks noGrp="1"/>
          </p:cNvSpPr>
          <p:nvPr>
            <p:ph type="subTitle" idx="1"/>
          </p:nvPr>
        </p:nvSpPr>
        <p:spPr>
          <a:xfrm>
            <a:off x="1524000" y="4205763"/>
            <a:ext cx="9144000" cy="1655762"/>
          </a:xfrm>
        </p:spPr>
        <p:txBody>
          <a:bodyPr>
            <a:normAutofit lnSpcReduction="10000"/>
          </a:bodyPr>
          <a:lstStyle/>
          <a:p>
            <a:endParaRPr lang="en-GB" dirty="0">
              <a:solidFill>
                <a:schemeClr val="tx1"/>
              </a:solidFill>
            </a:endParaRPr>
          </a:p>
          <a:p>
            <a:r>
              <a:rPr lang="en-GB" dirty="0">
                <a:solidFill>
                  <a:schemeClr val="tx1"/>
                </a:solidFill>
              </a:rPr>
              <a:t>Sarah Smith</a:t>
            </a:r>
          </a:p>
          <a:p>
            <a:r>
              <a:rPr lang="en-GB" sz="2000" dirty="0"/>
              <a:t>Devon Information Advice and Support (DIAS)</a:t>
            </a:r>
          </a:p>
          <a:p>
            <a:r>
              <a:rPr lang="en-GB" sz="2000" dirty="0"/>
              <a:t>sarah.e.smith@devon.gov.uk</a:t>
            </a:r>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05273" y="426563"/>
            <a:ext cx="2011766" cy="1109629"/>
          </a:xfrm>
          <a:prstGeom prst="rect">
            <a:avLst/>
          </a:prstGeom>
        </p:spPr>
      </p:pic>
    </p:spTree>
    <p:extLst>
      <p:ext uri="{BB962C8B-B14F-4D97-AF65-F5344CB8AC3E}">
        <p14:creationId xmlns:p14="http://schemas.microsoft.com/office/powerpoint/2010/main" val="491615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541990-65A4-4469-935C-17FA9EEFAFDF}"/>
              </a:ext>
            </a:extLst>
          </p:cNvPr>
          <p:cNvSpPr>
            <a:spLocks noGrp="1"/>
          </p:cNvSpPr>
          <p:nvPr>
            <p:ph type="title"/>
          </p:nvPr>
        </p:nvSpPr>
        <p:spPr>
          <a:xfrm>
            <a:off x="960100" y="978102"/>
            <a:ext cx="10588434" cy="1062644"/>
          </a:xfrm>
        </p:spPr>
        <p:txBody>
          <a:bodyPr anchor="b">
            <a:normAutofit/>
          </a:bodyPr>
          <a:lstStyle/>
          <a:p>
            <a:r>
              <a:rPr lang="en-GB" b="1" dirty="0"/>
              <a:t>Now it’s your turn</a:t>
            </a:r>
          </a:p>
        </p:txBody>
      </p:sp>
      <p:cxnSp>
        <p:nvCxnSpPr>
          <p:cNvPr id="22" name="Straight Connector 21">
            <a:extLst>
              <a:ext uri="{FF2B5EF4-FFF2-40B4-BE49-F238E27FC236}">
                <a16:creationId xmlns:a16="http://schemas.microsoft.com/office/drawing/2014/main" id="{39B7FDC9-F0CE-43A7-9F2A-83DD09DC345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clipart&#10;&#10;Description generated with high confidence">
            <a:extLst>
              <a:ext uri="{FF2B5EF4-FFF2-40B4-BE49-F238E27FC236}">
                <a16:creationId xmlns:a16="http://schemas.microsoft.com/office/drawing/2014/main" id="{B6CE50BC-BF89-49A3-8ADD-357DA2BA65F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4023" y="2811104"/>
            <a:ext cx="2723729" cy="1504860"/>
          </a:xfrm>
          <a:prstGeom prst="rect">
            <a:avLst/>
          </a:prstGeom>
        </p:spPr>
      </p:pic>
      <p:sp>
        <p:nvSpPr>
          <p:cNvPr id="5" name="Content Placeholder 4">
            <a:extLst>
              <a:ext uri="{FF2B5EF4-FFF2-40B4-BE49-F238E27FC236}">
                <a16:creationId xmlns:a16="http://schemas.microsoft.com/office/drawing/2014/main" id="{BA15C78F-61DC-4536-983F-6A76D0A4A50E}"/>
              </a:ext>
            </a:extLst>
          </p:cNvPr>
          <p:cNvSpPr>
            <a:spLocks noGrp="1"/>
          </p:cNvSpPr>
          <p:nvPr>
            <p:ph idx="1"/>
          </p:nvPr>
        </p:nvSpPr>
        <p:spPr>
          <a:xfrm>
            <a:off x="4955354" y="2682433"/>
            <a:ext cx="6282169" cy="3215749"/>
          </a:xfrm>
        </p:spPr>
        <p:txBody>
          <a:bodyPr>
            <a:normAutofit/>
          </a:bodyPr>
          <a:lstStyle/>
          <a:p>
            <a:pPr marL="0" indent="0">
              <a:buNone/>
            </a:pPr>
            <a:endParaRPr lang="en-GB" sz="2400" dirty="0">
              <a:solidFill>
                <a:srgbClr val="C00000"/>
              </a:solidFill>
            </a:endParaRPr>
          </a:p>
          <a:p>
            <a:pPr marL="0" indent="0">
              <a:buNone/>
            </a:pPr>
            <a:r>
              <a:rPr lang="en-GB" sz="2400" b="1" dirty="0">
                <a:solidFill>
                  <a:srgbClr val="C00000"/>
                </a:solidFill>
              </a:rPr>
              <a:t>Have a go at rewriting the text on your tables</a:t>
            </a:r>
          </a:p>
          <a:p>
            <a:pPr marL="0" indent="0">
              <a:buNone/>
            </a:pPr>
            <a:endParaRPr lang="en-GB" sz="2400" b="1" dirty="0">
              <a:solidFill>
                <a:srgbClr val="C00000"/>
              </a:solidFill>
            </a:endParaRPr>
          </a:p>
          <a:p>
            <a:pPr marL="0" indent="0">
              <a:buNone/>
            </a:pPr>
            <a:r>
              <a:rPr lang="en-GB" sz="2400" b="1" dirty="0">
                <a:solidFill>
                  <a:srgbClr val="C00000"/>
                </a:solidFill>
              </a:rPr>
              <a:t>5 minutes</a:t>
            </a:r>
          </a:p>
          <a:p>
            <a:pPr marL="0" indent="0">
              <a:buNone/>
            </a:pPr>
            <a:endParaRPr lang="en-GB" sz="2400" dirty="0"/>
          </a:p>
        </p:txBody>
      </p:sp>
    </p:spTree>
    <p:extLst>
      <p:ext uri="{BB962C8B-B14F-4D97-AF65-F5344CB8AC3E}">
        <p14:creationId xmlns:p14="http://schemas.microsoft.com/office/powerpoint/2010/main" val="2675012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1842-A883-4063-9B3D-7654E00406DD}"/>
              </a:ext>
            </a:extLst>
          </p:cNvPr>
          <p:cNvSpPr>
            <a:spLocks noGrp="1"/>
          </p:cNvSpPr>
          <p:nvPr>
            <p:ph type="title"/>
          </p:nvPr>
        </p:nvSpPr>
        <p:spPr>
          <a:xfrm>
            <a:off x="1136428" y="627564"/>
            <a:ext cx="7474172" cy="1325563"/>
          </a:xfrm>
        </p:spPr>
        <p:txBody>
          <a:bodyPr>
            <a:normAutofit/>
          </a:bodyPr>
          <a:lstStyle/>
          <a:p>
            <a:r>
              <a:rPr lang="en-GB" sz="3400" b="1" dirty="0"/>
              <a:t>Focusing your limited time and resources</a:t>
            </a:r>
            <a:r>
              <a:rPr lang="en-GB" sz="3400" dirty="0"/>
              <a:t/>
            </a:r>
            <a:br>
              <a:rPr lang="en-GB" sz="3400" dirty="0"/>
            </a:br>
            <a:endParaRPr lang="en-GB" sz="3400" dirty="0"/>
          </a:p>
        </p:txBody>
      </p:sp>
      <p:sp>
        <p:nvSpPr>
          <p:cNvPr id="3" name="Content Placeholder 2">
            <a:extLst>
              <a:ext uri="{FF2B5EF4-FFF2-40B4-BE49-F238E27FC236}">
                <a16:creationId xmlns:a16="http://schemas.microsoft.com/office/drawing/2014/main" id="{70343238-694A-4CAA-B0CF-83EABB3B9B86}"/>
              </a:ext>
            </a:extLst>
          </p:cNvPr>
          <p:cNvSpPr>
            <a:spLocks noGrp="1"/>
          </p:cNvSpPr>
          <p:nvPr>
            <p:ph idx="1"/>
          </p:nvPr>
        </p:nvSpPr>
        <p:spPr>
          <a:xfrm>
            <a:off x="1136429" y="2278173"/>
            <a:ext cx="6467867" cy="3450613"/>
          </a:xfrm>
        </p:spPr>
        <p:txBody>
          <a:bodyPr anchor="ctr">
            <a:normAutofit/>
          </a:bodyPr>
          <a:lstStyle/>
          <a:p>
            <a:r>
              <a:rPr lang="en-GB" sz="2400" dirty="0"/>
              <a:t>Audit first</a:t>
            </a:r>
          </a:p>
          <a:p>
            <a:r>
              <a:rPr lang="en-GB" sz="2400" dirty="0"/>
              <a:t>Do the core stuff well</a:t>
            </a:r>
          </a:p>
          <a:p>
            <a:r>
              <a:rPr lang="en-GB" sz="2400" dirty="0"/>
              <a:t>Look at the stuff that’s time consuming for you and at the topics you give info about time and time again – focus on these</a:t>
            </a:r>
          </a:p>
          <a:p>
            <a:pPr lvl="0"/>
            <a:r>
              <a:rPr lang="en-GB" sz="2400" dirty="0"/>
              <a:t>Share, ask to borrow, collaborate</a:t>
            </a:r>
          </a:p>
          <a:p>
            <a:pPr lvl="0"/>
            <a:r>
              <a:rPr lang="en-GB" sz="2400" dirty="0"/>
              <a:t>Accept your limitations</a:t>
            </a:r>
          </a:p>
          <a:p>
            <a:pPr lvl="0"/>
            <a:r>
              <a:rPr lang="en-GB" sz="2400" dirty="0"/>
              <a:t>Develop core resources that can be used flexibly </a:t>
            </a:r>
          </a:p>
          <a:p>
            <a:endParaRPr lang="en-GB" sz="24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B2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9EF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6A2D4429-C4F2-4739-B9E1-7754C044F5A2}"/>
              </a:ext>
            </a:extLst>
          </p:cNvPr>
          <p:cNvPicPr>
            <a:picLocks noChangeAspect="1"/>
          </p:cNvPicPr>
          <p:nvPr/>
        </p:nvPicPr>
        <p:blipFill rotWithShape="1">
          <a:blip r:embed="rId3" cstate="hqprint">
            <a:alphaModFix/>
            <a:extLst>
              <a:ext uri="{28A0092B-C50C-407E-A947-70E740481C1C}">
                <a14:useLocalDpi xmlns:a14="http://schemas.microsoft.com/office/drawing/2010/main" val="0"/>
              </a:ext>
            </a:extLst>
          </a:blip>
          <a:srcRect l="23785" r="20875" b="-3"/>
          <a:stretch/>
        </p:blipFill>
        <p:spPr>
          <a:xfrm>
            <a:off x="9030743" y="2474254"/>
            <a:ext cx="1912560" cy="190948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417341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05393-2B82-4285-8401-B2BDACBA46DC}"/>
              </a:ext>
            </a:extLst>
          </p:cNvPr>
          <p:cNvSpPr>
            <a:spLocks noGrp="1"/>
          </p:cNvSpPr>
          <p:nvPr>
            <p:ph type="title"/>
          </p:nvPr>
        </p:nvSpPr>
        <p:spPr/>
        <p:txBody>
          <a:bodyPr/>
          <a:lstStyle/>
          <a:p>
            <a:r>
              <a:rPr lang="en-GB" b="1" dirty="0">
                <a:solidFill>
                  <a:srgbClr val="002060"/>
                </a:solidFill>
              </a:rPr>
              <a:t>Useful resources</a:t>
            </a:r>
          </a:p>
        </p:txBody>
      </p:sp>
      <p:sp>
        <p:nvSpPr>
          <p:cNvPr id="3" name="Content Placeholder 2">
            <a:extLst>
              <a:ext uri="{FF2B5EF4-FFF2-40B4-BE49-F238E27FC236}">
                <a16:creationId xmlns:a16="http://schemas.microsoft.com/office/drawing/2014/main" id="{C65482BF-4C18-4794-B56F-C8CAF0EBB375}"/>
              </a:ext>
            </a:extLst>
          </p:cNvPr>
          <p:cNvSpPr>
            <a:spLocks noGrp="1"/>
          </p:cNvSpPr>
          <p:nvPr>
            <p:ph idx="1"/>
          </p:nvPr>
        </p:nvSpPr>
        <p:spPr/>
        <p:txBody>
          <a:bodyPr>
            <a:normAutofit/>
          </a:bodyPr>
          <a:lstStyle/>
          <a:p>
            <a:r>
              <a:rPr lang="en-GB" dirty="0"/>
              <a:t>Gunning Fog index and other readability formulae</a:t>
            </a:r>
          </a:p>
          <a:p>
            <a:r>
              <a:rPr lang="en-GB" dirty="0"/>
              <a:t>Patient Information Forum Toolkit for creating health information that works  - </a:t>
            </a:r>
            <a:r>
              <a:rPr lang="en-GB" dirty="0">
                <a:hlinkClick r:id="rId2"/>
              </a:rPr>
              <a:t>www.pifonline.org.uk/toolkit</a:t>
            </a:r>
            <a:endParaRPr lang="en-GB" dirty="0"/>
          </a:p>
          <a:p>
            <a:r>
              <a:rPr lang="en-GB" dirty="0"/>
              <a:t>DIAS style guide and information principles</a:t>
            </a:r>
          </a:p>
          <a:p>
            <a:r>
              <a:rPr lang="en-GB" dirty="0"/>
              <a:t>Plain English Campaign – Guide to writing and the A-Z of alternative words</a:t>
            </a:r>
            <a:br>
              <a:rPr lang="en-GB" dirty="0"/>
            </a:br>
            <a:r>
              <a:rPr lang="en-GB" dirty="0">
                <a:hlinkClick r:id="rId3"/>
              </a:rPr>
              <a:t>www.plainenglish.co.uk/the-a-z-of-alternative-words.html</a:t>
            </a:r>
            <a:endParaRPr lang="en-GB" dirty="0"/>
          </a:p>
          <a:p>
            <a:endParaRPr lang="en-GB" dirty="0"/>
          </a:p>
          <a:p>
            <a:pPr marL="0" indent="0">
              <a:buNone/>
            </a:pPr>
            <a:r>
              <a:rPr lang="en-GB" dirty="0"/>
              <a:t>Sarah Smith – </a:t>
            </a:r>
            <a:r>
              <a:rPr lang="en-GB" dirty="0">
                <a:hlinkClick r:id="rId4"/>
              </a:rPr>
              <a:t>sarah.e.smith@devon.gov.uk</a:t>
            </a:r>
            <a:endParaRPr lang="en-GB" dirty="0"/>
          </a:p>
          <a:p>
            <a:pPr marL="0" indent="0">
              <a:buNone/>
            </a:pPr>
            <a:endParaRPr lang="en-GB" dirty="0"/>
          </a:p>
          <a:p>
            <a:endParaRPr lang="en-GB" dirty="0"/>
          </a:p>
          <a:p>
            <a:endParaRPr lang="en-GB" dirty="0"/>
          </a:p>
        </p:txBody>
      </p:sp>
      <p:pic>
        <p:nvPicPr>
          <p:cNvPr id="4" name="Picture 3">
            <a:extLst>
              <a:ext uri="{FF2B5EF4-FFF2-40B4-BE49-F238E27FC236}">
                <a16:creationId xmlns:a16="http://schemas.microsoft.com/office/drawing/2014/main" id="{D71C8E07-1D93-4549-9FF5-DF7B5D55377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092309" y="5481163"/>
            <a:ext cx="1261491" cy="695800"/>
          </a:xfrm>
          <a:prstGeom prst="rect">
            <a:avLst/>
          </a:prstGeom>
        </p:spPr>
      </p:pic>
    </p:spTree>
    <p:extLst>
      <p:ext uri="{BB962C8B-B14F-4D97-AF65-F5344CB8AC3E}">
        <p14:creationId xmlns:p14="http://schemas.microsoft.com/office/powerpoint/2010/main" val="3608552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2">
                    <a:lumMod val="75000"/>
                  </a:schemeClr>
                </a:solidFill>
              </a:rPr>
              <a:t>DIAS information</a:t>
            </a:r>
          </a:p>
        </p:txBody>
      </p:sp>
      <p:sp>
        <p:nvSpPr>
          <p:cNvPr id="3" name="Content Placeholder 2"/>
          <p:cNvSpPr>
            <a:spLocks noGrp="1"/>
          </p:cNvSpPr>
          <p:nvPr>
            <p:ph sz="half" idx="1"/>
          </p:nvPr>
        </p:nvSpPr>
        <p:spPr/>
        <p:txBody>
          <a:bodyPr>
            <a:normAutofit/>
          </a:bodyPr>
          <a:lstStyle/>
          <a:p>
            <a:pPr>
              <a:buClr>
                <a:srgbClr val="C00000"/>
              </a:buClr>
            </a:pPr>
            <a:r>
              <a:rPr lang="en-GB" sz="2400" dirty="0"/>
              <a:t>Website</a:t>
            </a:r>
          </a:p>
          <a:p>
            <a:pPr>
              <a:buClr>
                <a:srgbClr val="C00000"/>
              </a:buClr>
            </a:pPr>
            <a:r>
              <a:rPr lang="en-GB" sz="2400" dirty="0"/>
              <a:t>Printed information - Leaflets, Factsheets, How to Guides, Top tips and other resources </a:t>
            </a:r>
          </a:p>
          <a:p>
            <a:pPr>
              <a:buClr>
                <a:srgbClr val="C00000"/>
              </a:buClr>
            </a:pPr>
            <a:r>
              <a:rPr lang="en-GB" sz="2400" dirty="0"/>
              <a:t>Social media - Facebook and Twitter</a:t>
            </a:r>
          </a:p>
          <a:p>
            <a:pPr>
              <a:buClr>
                <a:srgbClr val="C00000"/>
              </a:buClr>
            </a:pPr>
            <a:r>
              <a:rPr lang="en-GB" sz="2400" dirty="0"/>
              <a:t>Email information</a:t>
            </a:r>
          </a:p>
          <a:p>
            <a:pPr>
              <a:buClr>
                <a:srgbClr val="C00000"/>
              </a:buClr>
            </a:pPr>
            <a:r>
              <a:rPr lang="en-GB" sz="2400" dirty="0"/>
              <a:t>Telephone calls</a:t>
            </a:r>
          </a:p>
          <a:p>
            <a:pPr>
              <a:buClr>
                <a:srgbClr val="C00000"/>
              </a:buClr>
            </a:pPr>
            <a:r>
              <a:rPr lang="en-GB" sz="2400" dirty="0"/>
              <a:t>Face to face – meetings, events and training</a:t>
            </a:r>
          </a:p>
          <a:p>
            <a:endParaRPr lang="en-GB" sz="2400" dirty="0"/>
          </a:p>
          <a:p>
            <a:endParaRPr lang="en-GB" sz="1800" b="1" dirty="0">
              <a:solidFill>
                <a:srgbClr val="C00000"/>
              </a:solidFill>
            </a:endParaRPr>
          </a:p>
          <a:p>
            <a:endParaRPr lang="en-GB" sz="1800" dirty="0"/>
          </a:p>
          <a:p>
            <a:endParaRPr lang="en-GB" sz="2000" dirty="0"/>
          </a:p>
          <a:p>
            <a:endParaRPr lang="en-GB" sz="2000"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331226" y="2259752"/>
            <a:ext cx="4038600" cy="2338496"/>
          </a:xfrm>
        </p:spPr>
      </p:pic>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092309" y="5481163"/>
            <a:ext cx="1261491" cy="695800"/>
          </a:xfrm>
          <a:prstGeom prst="rect">
            <a:avLst/>
          </a:prstGeom>
        </p:spPr>
      </p:pic>
    </p:spTree>
    <p:extLst>
      <p:ext uri="{BB962C8B-B14F-4D97-AF65-F5344CB8AC3E}">
        <p14:creationId xmlns:p14="http://schemas.microsoft.com/office/powerpoint/2010/main" val="3154621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6428" y="627564"/>
            <a:ext cx="7474172" cy="1325563"/>
          </a:xfrm>
        </p:spPr>
        <p:txBody>
          <a:bodyPr>
            <a:normAutofit/>
          </a:bodyPr>
          <a:lstStyle/>
          <a:p>
            <a:r>
              <a:rPr lang="en-GB" b="1" dirty="0"/>
              <a:t>What this session is about</a:t>
            </a:r>
          </a:p>
        </p:txBody>
      </p:sp>
      <p:sp>
        <p:nvSpPr>
          <p:cNvPr id="3" name="Content Placeholder 2"/>
          <p:cNvSpPr>
            <a:spLocks noGrp="1"/>
          </p:cNvSpPr>
          <p:nvPr>
            <p:ph idx="1"/>
          </p:nvPr>
        </p:nvSpPr>
        <p:spPr>
          <a:xfrm>
            <a:off x="1136429" y="2278173"/>
            <a:ext cx="6467867" cy="3450613"/>
          </a:xfrm>
        </p:spPr>
        <p:txBody>
          <a:bodyPr anchor="ctr">
            <a:normAutofit/>
          </a:bodyPr>
          <a:lstStyle/>
          <a:p>
            <a:pPr>
              <a:buClr>
                <a:srgbClr val="C00000"/>
              </a:buClr>
            </a:pPr>
            <a:endParaRPr lang="en-GB" sz="2400" dirty="0"/>
          </a:p>
          <a:p>
            <a:pPr lvl="0"/>
            <a:r>
              <a:rPr lang="en-GB" sz="2400" dirty="0"/>
              <a:t>Showing you how information can support the conversations you have with parents and carers and the benefits to your service of providing it</a:t>
            </a:r>
          </a:p>
          <a:p>
            <a:pPr lvl="0"/>
            <a:endParaRPr lang="en-GB" sz="2400" dirty="0"/>
          </a:p>
          <a:p>
            <a:pPr lvl="0"/>
            <a:r>
              <a:rPr lang="en-GB" sz="2400" dirty="0"/>
              <a:t>Giving you a range of ways to add to and broaden your information offer, whatever it is</a:t>
            </a:r>
          </a:p>
          <a:p>
            <a:pPr>
              <a:buClr>
                <a:srgbClr val="C00000"/>
              </a:buClr>
            </a:pPr>
            <a:endParaRPr lang="en-GB" sz="2400" dirty="0"/>
          </a:p>
          <a:p>
            <a:pPr>
              <a:buClr>
                <a:srgbClr val="C00000"/>
              </a:buClr>
            </a:pPr>
            <a:endParaRPr lang="en-GB" sz="2400" dirty="0"/>
          </a:p>
          <a:p>
            <a:pPr>
              <a:buClr>
                <a:srgbClr val="C00000"/>
              </a:buClr>
            </a:pPr>
            <a:endParaRPr lang="en-GB" sz="2400" dirty="0"/>
          </a:p>
          <a:p>
            <a:pPr marL="0" indent="0">
              <a:buNone/>
            </a:pPr>
            <a:endParaRPr lang="en-GB" sz="2400" dirty="0"/>
          </a:p>
        </p:txBody>
      </p:sp>
      <p:sp>
        <p:nvSpPr>
          <p:cNvPr id="15"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B2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9EF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clipart&#10;&#10;Description generated with high confidence"/>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54442" y="3025098"/>
            <a:ext cx="1462088" cy="807803"/>
          </a:xfrm>
          <a:prstGeom prst="rect">
            <a:avLst/>
          </a:prstGeom>
        </p:spPr>
      </p:pic>
    </p:spTree>
    <p:extLst>
      <p:ext uri="{BB962C8B-B14F-4D97-AF65-F5344CB8AC3E}">
        <p14:creationId xmlns:p14="http://schemas.microsoft.com/office/powerpoint/2010/main" val="1510716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C9DA1-F01C-4B29-97FA-F56B63E7A855}"/>
              </a:ext>
            </a:extLst>
          </p:cNvPr>
          <p:cNvSpPr>
            <a:spLocks noGrp="1"/>
          </p:cNvSpPr>
          <p:nvPr>
            <p:ph type="title"/>
          </p:nvPr>
        </p:nvSpPr>
        <p:spPr/>
        <p:txBody>
          <a:bodyPr/>
          <a:lstStyle/>
          <a:p>
            <a:r>
              <a:rPr lang="en-GB" b="1" dirty="0">
                <a:solidFill>
                  <a:srgbClr val="002060"/>
                </a:solidFill>
              </a:rPr>
              <a:t>Why do info?</a:t>
            </a:r>
          </a:p>
        </p:txBody>
      </p:sp>
      <p:sp>
        <p:nvSpPr>
          <p:cNvPr id="3" name="Content Placeholder 2">
            <a:extLst>
              <a:ext uri="{FF2B5EF4-FFF2-40B4-BE49-F238E27FC236}">
                <a16:creationId xmlns:a16="http://schemas.microsoft.com/office/drawing/2014/main" id="{BA1D58E5-077B-4005-9364-C2FE16AA0BE8}"/>
              </a:ext>
            </a:extLst>
          </p:cNvPr>
          <p:cNvSpPr>
            <a:spLocks noGrp="1"/>
          </p:cNvSpPr>
          <p:nvPr>
            <p:ph sz="half" idx="1"/>
          </p:nvPr>
        </p:nvSpPr>
        <p:spPr>
          <a:xfrm>
            <a:off x="5559742" y="1253331"/>
            <a:ext cx="5181600" cy="4351338"/>
          </a:xfrm>
        </p:spPr>
        <p:txBody>
          <a:bodyPr>
            <a:normAutofit/>
          </a:bodyPr>
          <a:lstStyle/>
          <a:p>
            <a:pPr marL="0" indent="0">
              <a:buNone/>
            </a:pPr>
            <a:r>
              <a:rPr lang="en-GB" dirty="0"/>
              <a:t>1. You have to! </a:t>
            </a:r>
          </a:p>
          <a:p>
            <a:pPr marL="0" indent="0">
              <a:buNone/>
            </a:pPr>
            <a:r>
              <a:rPr lang="en-GB" dirty="0"/>
              <a:t>It’s in the minimum standards……providing information on the </a:t>
            </a:r>
            <a:r>
              <a:rPr lang="en-GB" b="1" dirty="0"/>
              <a:t>full range </a:t>
            </a:r>
            <a:r>
              <a:rPr lang="en-GB" dirty="0"/>
              <a:t>of education, health and social care subjects, </a:t>
            </a:r>
            <a:r>
              <a:rPr lang="en-GB" b="1" dirty="0"/>
              <a:t>in a range of formats</a:t>
            </a:r>
          </a:p>
          <a:p>
            <a:pPr marL="0" indent="0">
              <a:buNone/>
            </a:pPr>
            <a:r>
              <a:rPr lang="en-GB" dirty="0"/>
              <a:t>2. It has benefits for parents and carers.</a:t>
            </a:r>
          </a:p>
          <a:p>
            <a:pPr marL="0" indent="0">
              <a:buNone/>
            </a:pPr>
            <a:r>
              <a:rPr lang="en-GB" dirty="0"/>
              <a:t>3. It has benefits for you and your service.</a:t>
            </a:r>
          </a:p>
        </p:txBody>
      </p:sp>
      <p:pic>
        <p:nvPicPr>
          <p:cNvPr id="8" name="Content Placeholder 7" descr="A close up of a toy&#10;&#10;Description generated with high confidence">
            <a:extLst>
              <a:ext uri="{FF2B5EF4-FFF2-40B4-BE49-F238E27FC236}">
                <a16:creationId xmlns:a16="http://schemas.microsoft.com/office/drawing/2014/main" id="{67DF1CD7-D049-4C40-8E38-BA1790B14C1F}"/>
              </a:ext>
            </a:extLst>
          </p:cNvPr>
          <p:cNvPicPr>
            <a:picLocks noGrp="1" noChangeAspect="1"/>
          </p:cNvPicPr>
          <p:nvPr>
            <p:ph sz="half" idx="2"/>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838200" y="1825625"/>
            <a:ext cx="3349193" cy="3349193"/>
          </a:xfrm>
        </p:spPr>
      </p:pic>
      <p:pic>
        <p:nvPicPr>
          <p:cNvPr id="6" name="Picture 5">
            <a:extLst>
              <a:ext uri="{FF2B5EF4-FFF2-40B4-BE49-F238E27FC236}">
                <a16:creationId xmlns:a16="http://schemas.microsoft.com/office/drawing/2014/main" id="{6A2605F2-51B1-4173-BD4E-794AFDF4680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0597" y="5481163"/>
            <a:ext cx="1261491" cy="695800"/>
          </a:xfrm>
          <a:prstGeom prst="rect">
            <a:avLst/>
          </a:prstGeom>
        </p:spPr>
      </p:pic>
    </p:spTree>
    <p:extLst>
      <p:ext uri="{BB962C8B-B14F-4D97-AF65-F5344CB8AC3E}">
        <p14:creationId xmlns:p14="http://schemas.microsoft.com/office/powerpoint/2010/main" val="3061255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998ED-FC2C-4C1E-9003-9AC08F66015E}"/>
              </a:ext>
            </a:extLst>
          </p:cNvPr>
          <p:cNvSpPr>
            <a:spLocks noGrp="1"/>
          </p:cNvSpPr>
          <p:nvPr>
            <p:ph type="title"/>
          </p:nvPr>
        </p:nvSpPr>
        <p:spPr/>
        <p:txBody>
          <a:bodyPr/>
          <a:lstStyle/>
          <a:p>
            <a:r>
              <a:rPr lang="en-GB" b="1" dirty="0">
                <a:solidFill>
                  <a:srgbClr val="002060"/>
                </a:solidFill>
              </a:rPr>
              <a:t>Benefits for parents and carers</a:t>
            </a:r>
          </a:p>
        </p:txBody>
      </p:sp>
      <p:sp>
        <p:nvSpPr>
          <p:cNvPr id="3" name="Content Placeholder 2">
            <a:extLst>
              <a:ext uri="{FF2B5EF4-FFF2-40B4-BE49-F238E27FC236}">
                <a16:creationId xmlns:a16="http://schemas.microsoft.com/office/drawing/2014/main" id="{DFDB7C99-E1CC-4A19-8E89-DBE684AF2DA2}"/>
              </a:ext>
            </a:extLst>
          </p:cNvPr>
          <p:cNvSpPr>
            <a:spLocks noGrp="1"/>
          </p:cNvSpPr>
          <p:nvPr>
            <p:ph sz="half" idx="1"/>
          </p:nvPr>
        </p:nvSpPr>
        <p:spPr/>
        <p:txBody>
          <a:bodyPr>
            <a:normAutofit/>
          </a:bodyPr>
          <a:lstStyle/>
          <a:p>
            <a:pPr lvl="0"/>
            <a:r>
              <a:rPr lang="en-GB" dirty="0"/>
              <a:t>Improves understanding of processes, services, support etc</a:t>
            </a:r>
          </a:p>
          <a:p>
            <a:pPr lvl="0"/>
            <a:r>
              <a:rPr lang="en-GB" dirty="0"/>
              <a:t>Feeling understood and supported</a:t>
            </a:r>
          </a:p>
          <a:p>
            <a:pPr lvl="0"/>
            <a:r>
              <a:rPr lang="en-GB" dirty="0"/>
              <a:t>Reducing isolation</a:t>
            </a:r>
          </a:p>
          <a:p>
            <a:pPr lvl="0"/>
            <a:r>
              <a:rPr lang="en-GB" dirty="0"/>
              <a:t>Improving confidence, knowledge and skills</a:t>
            </a:r>
          </a:p>
          <a:p>
            <a:pPr lvl="0"/>
            <a:r>
              <a:rPr lang="en-GB" dirty="0"/>
              <a:t>Empowering parents and carers</a:t>
            </a:r>
          </a:p>
          <a:p>
            <a:r>
              <a:rPr lang="en-GB" dirty="0"/>
              <a:t>Changes behaviour</a:t>
            </a:r>
          </a:p>
          <a:p>
            <a:pPr lvl="0"/>
            <a:endParaRPr lang="en-GB" dirty="0"/>
          </a:p>
          <a:p>
            <a:endParaRPr lang="en-GB" dirty="0"/>
          </a:p>
        </p:txBody>
      </p:sp>
      <p:pic>
        <p:nvPicPr>
          <p:cNvPr id="9" name="Content Placeholder 8" descr="A picture containing person, wall, indoor, man&#10;&#10;Description generated with very high confidence">
            <a:extLst>
              <a:ext uri="{FF2B5EF4-FFF2-40B4-BE49-F238E27FC236}">
                <a16:creationId xmlns:a16="http://schemas.microsoft.com/office/drawing/2014/main" id="{5B206426-443D-49C2-B86D-066CDB0D460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76288" y="2019026"/>
            <a:ext cx="4221480" cy="2819948"/>
          </a:xfrm>
        </p:spPr>
      </p:pic>
      <p:pic>
        <p:nvPicPr>
          <p:cNvPr id="10" name="Picture 9">
            <a:extLst>
              <a:ext uri="{FF2B5EF4-FFF2-40B4-BE49-F238E27FC236}">
                <a16:creationId xmlns:a16="http://schemas.microsoft.com/office/drawing/2014/main" id="{FF701E2F-32BF-4618-96D2-ADF8EFE0AAB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0597" y="5481163"/>
            <a:ext cx="1261491" cy="695800"/>
          </a:xfrm>
          <a:prstGeom prst="rect">
            <a:avLst/>
          </a:prstGeom>
        </p:spPr>
      </p:pic>
    </p:spTree>
    <p:extLst>
      <p:ext uri="{BB962C8B-B14F-4D97-AF65-F5344CB8AC3E}">
        <p14:creationId xmlns:p14="http://schemas.microsoft.com/office/powerpoint/2010/main" val="2444040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70696-8745-4996-9B8C-5D2F1C94D0B8}"/>
              </a:ext>
            </a:extLst>
          </p:cNvPr>
          <p:cNvSpPr>
            <a:spLocks noGrp="1"/>
          </p:cNvSpPr>
          <p:nvPr>
            <p:ph type="title"/>
          </p:nvPr>
        </p:nvSpPr>
        <p:spPr>
          <a:xfrm>
            <a:off x="1136428" y="627564"/>
            <a:ext cx="7474172" cy="1325563"/>
          </a:xfrm>
        </p:spPr>
        <p:txBody>
          <a:bodyPr vert="horz" lIns="91440" tIns="45720" rIns="91440" bIns="45720" rtlCol="0" anchor="ctr">
            <a:normAutofit/>
          </a:bodyPr>
          <a:lstStyle/>
          <a:p>
            <a:r>
              <a:rPr lang="en-US" b="1" dirty="0"/>
              <a:t>Benefits for you and your service</a:t>
            </a:r>
          </a:p>
        </p:txBody>
      </p:sp>
      <p:sp>
        <p:nvSpPr>
          <p:cNvPr id="4" name="Content Placeholder 3">
            <a:extLst>
              <a:ext uri="{FF2B5EF4-FFF2-40B4-BE49-F238E27FC236}">
                <a16:creationId xmlns:a16="http://schemas.microsoft.com/office/drawing/2014/main" id="{351EB9CA-528A-4648-B970-AB6167EA5B9A}"/>
              </a:ext>
            </a:extLst>
          </p:cNvPr>
          <p:cNvSpPr>
            <a:spLocks noGrp="1"/>
          </p:cNvSpPr>
          <p:nvPr>
            <p:ph sz="half" idx="2"/>
          </p:nvPr>
        </p:nvSpPr>
        <p:spPr>
          <a:xfrm>
            <a:off x="1136429" y="2278173"/>
            <a:ext cx="6467867" cy="3450613"/>
          </a:xfrm>
        </p:spPr>
        <p:txBody>
          <a:bodyPr vert="horz" lIns="91440" tIns="45720" rIns="91440" bIns="45720" rtlCol="0" anchor="ctr">
            <a:normAutofit/>
          </a:bodyPr>
          <a:lstStyle/>
          <a:p>
            <a:r>
              <a:rPr lang="en-US" sz="2400" dirty="0"/>
              <a:t>Provides support for the conversations you have with parents - Improving your effectiveness</a:t>
            </a:r>
          </a:p>
          <a:p>
            <a:r>
              <a:rPr lang="en-US" sz="2400" dirty="0"/>
              <a:t>Reducing the time you need to spend on some calls</a:t>
            </a:r>
          </a:p>
          <a:p>
            <a:r>
              <a:rPr lang="en-US" sz="2400" dirty="0"/>
              <a:t>Reduces the load on caseworkers</a:t>
            </a:r>
          </a:p>
          <a:p>
            <a:r>
              <a:rPr lang="en-US" sz="2400" dirty="0"/>
              <a:t>Improves the equity and accessibility of your service</a:t>
            </a:r>
          </a:p>
          <a:p>
            <a:endParaRPr lang="en-US" sz="2400" dirty="0"/>
          </a:p>
          <a:p>
            <a:endParaRPr lang="en-US" sz="2400" dirty="0"/>
          </a:p>
          <a:p>
            <a:endParaRPr lang="en-US" sz="2400" dirty="0"/>
          </a:p>
        </p:txBody>
      </p:sp>
      <p:sp>
        <p:nvSpPr>
          <p:cNvPr id="15"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A4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C6A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descr="A picture containing table, sitting, scissors, floor&#10;&#10;Description generated with high confidence">
            <a:extLst>
              <a:ext uri="{FF2B5EF4-FFF2-40B4-BE49-F238E27FC236}">
                <a16:creationId xmlns:a16="http://schemas.microsoft.com/office/drawing/2014/main" id="{28B01886-8592-4AF0-B9F9-C67E5A7B2CFB}"/>
              </a:ext>
            </a:extLst>
          </p:cNvPr>
          <p:cNvPicPr>
            <a:picLocks noGrp="1" noChangeAspect="1"/>
          </p:cNvPicPr>
          <p:nvPr>
            <p:ph sz="half" idx="1"/>
          </p:nvPr>
        </p:nvPicPr>
        <p:blipFill rotWithShape="1">
          <a:blip r:embed="rId3">
            <a:alphaModFix/>
            <a:extLst>
              <a:ext uri="{28A0092B-C50C-407E-A947-70E740481C1C}">
                <a14:useLocalDpi xmlns:a14="http://schemas.microsoft.com/office/drawing/2010/main" val="0"/>
              </a:ext>
            </a:extLst>
          </a:blip>
          <a:srcRect l="22874" r="21535" b="-4"/>
          <a:stretch/>
        </p:blipFill>
        <p:spPr>
          <a:xfrm>
            <a:off x="9030743" y="2474254"/>
            <a:ext cx="1912560" cy="190948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12" name="Picture 11">
            <a:extLst>
              <a:ext uri="{FF2B5EF4-FFF2-40B4-BE49-F238E27FC236}">
                <a16:creationId xmlns:a16="http://schemas.microsoft.com/office/drawing/2014/main" id="{BFE21EAD-06E3-41C7-B268-E388FCFDC09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610600" y="5733856"/>
            <a:ext cx="1261491" cy="695800"/>
          </a:xfrm>
          <a:prstGeom prst="rect">
            <a:avLst/>
          </a:prstGeom>
        </p:spPr>
      </p:pic>
    </p:spTree>
    <p:extLst>
      <p:ext uri="{BB962C8B-B14F-4D97-AF65-F5344CB8AC3E}">
        <p14:creationId xmlns:p14="http://schemas.microsoft.com/office/powerpoint/2010/main" val="3507301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28E0D8-38C4-4F84-9BC1-C00843DB8016}"/>
              </a:ext>
            </a:extLst>
          </p:cNvPr>
          <p:cNvSpPr>
            <a:spLocks noGrp="1"/>
          </p:cNvSpPr>
          <p:nvPr>
            <p:ph type="title"/>
          </p:nvPr>
        </p:nvSpPr>
        <p:spPr>
          <a:xfrm>
            <a:off x="838200" y="365125"/>
            <a:ext cx="10515600" cy="1097915"/>
          </a:xfrm>
        </p:spPr>
        <p:txBody>
          <a:bodyPr>
            <a:normAutofit fontScale="90000"/>
          </a:bodyPr>
          <a:lstStyle/>
          <a:p>
            <a:r>
              <a:rPr lang="en-GB" b="1" dirty="0">
                <a:solidFill>
                  <a:srgbClr val="002060"/>
                </a:solidFill>
              </a:rPr>
              <a:t>What can you do?</a:t>
            </a:r>
            <a:r>
              <a:rPr lang="en-GB" dirty="0"/>
              <a:t/>
            </a:r>
            <a:br>
              <a:rPr lang="en-GB" dirty="0"/>
            </a:br>
            <a:endParaRPr lang="en-GB" dirty="0"/>
          </a:p>
        </p:txBody>
      </p:sp>
      <p:sp>
        <p:nvSpPr>
          <p:cNvPr id="6" name="Content Placeholder 5">
            <a:extLst>
              <a:ext uri="{FF2B5EF4-FFF2-40B4-BE49-F238E27FC236}">
                <a16:creationId xmlns:a16="http://schemas.microsoft.com/office/drawing/2014/main" id="{89438A3B-6344-4D6C-A4F3-8E7480767DBE}"/>
              </a:ext>
            </a:extLst>
          </p:cNvPr>
          <p:cNvSpPr>
            <a:spLocks noGrp="1"/>
          </p:cNvSpPr>
          <p:nvPr>
            <p:ph idx="1"/>
          </p:nvPr>
        </p:nvSpPr>
        <p:spPr>
          <a:xfrm>
            <a:off x="838200" y="1463040"/>
            <a:ext cx="10515600" cy="4713923"/>
          </a:xfrm>
        </p:spPr>
        <p:txBody>
          <a:bodyPr>
            <a:normAutofit fontScale="92500" lnSpcReduction="20000"/>
          </a:bodyPr>
          <a:lstStyle/>
          <a:p>
            <a:pPr marL="0" indent="0">
              <a:buNone/>
            </a:pPr>
            <a:r>
              <a:rPr lang="en-GB" b="1" dirty="0">
                <a:solidFill>
                  <a:srgbClr val="C00000"/>
                </a:solidFill>
              </a:rPr>
              <a:t>Quick wins</a:t>
            </a:r>
          </a:p>
          <a:p>
            <a:pPr marL="514350" lvl="0" indent="-514350">
              <a:buFont typeface="+mj-lt"/>
              <a:buAutoNum type="arabicPeriod"/>
            </a:pPr>
            <a:r>
              <a:rPr lang="en-GB" dirty="0"/>
              <a:t>Put a date on it</a:t>
            </a:r>
          </a:p>
          <a:p>
            <a:pPr marL="514350" indent="-514350">
              <a:buFont typeface="+mj-lt"/>
              <a:buAutoNum type="arabicPeriod"/>
            </a:pPr>
            <a:r>
              <a:rPr lang="en-GB" dirty="0"/>
              <a:t>Put important info first or use key points, break complex information down</a:t>
            </a:r>
          </a:p>
          <a:p>
            <a:pPr marL="514350" lvl="0" indent="-514350">
              <a:buFont typeface="+mj-lt"/>
              <a:buAutoNum type="arabicPeriod"/>
            </a:pPr>
            <a:r>
              <a:rPr lang="en-GB" dirty="0"/>
              <a:t>Address your reader directly</a:t>
            </a:r>
          </a:p>
          <a:p>
            <a:pPr marL="514350" lvl="0" indent="-514350">
              <a:buFont typeface="+mj-lt"/>
              <a:buAutoNum type="arabicPeriod"/>
            </a:pPr>
            <a:r>
              <a:rPr lang="en-GB" dirty="0"/>
              <a:t>Use techniques to make the layout more effective - short sentences and paragraphs, white space, bullet points, clear headings or Q and A format</a:t>
            </a:r>
          </a:p>
          <a:p>
            <a:pPr marL="514350" lvl="0" indent="-514350">
              <a:buFont typeface="+mj-lt"/>
              <a:buAutoNum type="arabicPeriod"/>
            </a:pPr>
            <a:r>
              <a:rPr lang="en-GB" dirty="0"/>
              <a:t>Address worries, uncertainties and concerns. Answer the questions people ask</a:t>
            </a:r>
          </a:p>
          <a:p>
            <a:pPr marL="514350" lvl="0" indent="-514350">
              <a:buFont typeface="+mj-lt"/>
              <a:buAutoNum type="arabicPeriod"/>
            </a:pPr>
            <a:r>
              <a:rPr lang="en-GB" dirty="0"/>
              <a:t>Use Gunning fog for a general idea (www.gunning-fog-index.com)</a:t>
            </a:r>
          </a:p>
          <a:p>
            <a:pPr marL="514350" indent="-514350">
              <a:buFont typeface="+mj-lt"/>
              <a:buAutoNum type="arabicPeriod"/>
            </a:pPr>
            <a:r>
              <a:rPr lang="en-GB" dirty="0"/>
              <a:t>Check the language and change it - be warm and supportive, conversational and real. Use simple and clear language.</a:t>
            </a:r>
          </a:p>
          <a:p>
            <a:pPr marL="514350" indent="-514350">
              <a:buFont typeface="+mj-lt"/>
              <a:buAutoNum type="arabicPeriod"/>
            </a:pPr>
            <a:endParaRPr lang="en-GB" dirty="0"/>
          </a:p>
          <a:p>
            <a:pPr marL="514350" lvl="0" indent="-514350">
              <a:buFont typeface="+mj-lt"/>
              <a:buAutoNum type="arabicPeriod"/>
            </a:pPr>
            <a:endParaRPr lang="en-GB" dirty="0"/>
          </a:p>
          <a:p>
            <a:pPr marL="0" indent="0">
              <a:buNone/>
            </a:pPr>
            <a:endParaRPr lang="en-GB" b="1" dirty="0"/>
          </a:p>
          <a:p>
            <a:pPr marL="0" indent="0">
              <a:buNone/>
            </a:pPr>
            <a:endParaRPr lang="en-GB" b="1" dirty="0"/>
          </a:p>
        </p:txBody>
      </p:sp>
      <p:pic>
        <p:nvPicPr>
          <p:cNvPr id="7" name="Picture 6">
            <a:extLst>
              <a:ext uri="{FF2B5EF4-FFF2-40B4-BE49-F238E27FC236}">
                <a16:creationId xmlns:a16="http://schemas.microsoft.com/office/drawing/2014/main" id="{357200BF-4584-4685-9D96-333C1807222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92309" y="5481163"/>
            <a:ext cx="1261491" cy="695800"/>
          </a:xfrm>
          <a:prstGeom prst="rect">
            <a:avLst/>
          </a:prstGeom>
        </p:spPr>
      </p:pic>
    </p:spTree>
    <p:extLst>
      <p:ext uri="{BB962C8B-B14F-4D97-AF65-F5344CB8AC3E}">
        <p14:creationId xmlns:p14="http://schemas.microsoft.com/office/powerpoint/2010/main" val="1174150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5E3AB7-549C-4AB7-98FD-50C945FB7572}"/>
              </a:ext>
            </a:extLst>
          </p:cNvPr>
          <p:cNvSpPr/>
          <p:nvPr/>
        </p:nvSpPr>
        <p:spPr>
          <a:xfrm>
            <a:off x="1295400" y="1040223"/>
            <a:ext cx="9601200" cy="4692054"/>
          </a:xfrm>
          <a:prstGeom prst="rect">
            <a:avLst/>
          </a:prstGeom>
        </p:spPr>
        <p:txBody>
          <a:bodyPr wrap="square">
            <a:spAutoFit/>
          </a:bodyPr>
          <a:lstStyle/>
          <a:p>
            <a:r>
              <a:rPr lang="en-GB" sz="2200" dirty="0"/>
              <a:t>Pupils who have learning difficulties and disabilities may qualify for help (known as ‘access arrangements’) in public examinations. The most common arrangements are for extra time, or provision of a computer, or a person to read or write for the pupil (except for exams that specifically test these skills, such as English). There is a range of other possible arrangements for pupils with visual or hearing impairments, or other difficulties.</a:t>
            </a:r>
          </a:p>
          <a:p>
            <a:r>
              <a:rPr lang="en-GB" sz="2200" dirty="0"/>
              <a:t> </a:t>
            </a:r>
          </a:p>
          <a:p>
            <a:r>
              <a:rPr lang="en-GB" sz="2200" dirty="0"/>
              <a:t>The legal requirement to make such adjustments arises under the Equality Act 2010. In order for this to apply, generally speaking the child or young person would need to fall under the definition of ‘disabled’ within the Equality Act – they must have an impairment which has a substantial and long-term adverse effect on their ability to carry out day-to-day activities.</a:t>
            </a:r>
          </a:p>
          <a:p>
            <a:pPr algn="r"/>
            <a:r>
              <a:rPr lang="en-GB" dirty="0"/>
              <a:t>Gunning fog 17.81 </a:t>
            </a:r>
            <a:endParaRPr lang="en-GB" sz="2400" dirty="0"/>
          </a:p>
          <a:p>
            <a:pPr>
              <a:lnSpc>
                <a:spcPts val="2040"/>
              </a:lnSpc>
              <a:spcAft>
                <a:spcPts val="1275"/>
              </a:spcAft>
            </a:pPr>
            <a:endParaRPr lang="en-GB" sz="2000" dirty="0"/>
          </a:p>
        </p:txBody>
      </p:sp>
      <p:pic>
        <p:nvPicPr>
          <p:cNvPr id="5" name="Picture 4">
            <a:extLst>
              <a:ext uri="{FF2B5EF4-FFF2-40B4-BE49-F238E27FC236}">
                <a16:creationId xmlns:a16="http://schemas.microsoft.com/office/drawing/2014/main" id="{FC2E85D6-5608-485F-89BB-916A8D61EE2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092309" y="5481163"/>
            <a:ext cx="1261491" cy="695800"/>
          </a:xfrm>
          <a:prstGeom prst="rect">
            <a:avLst/>
          </a:prstGeom>
        </p:spPr>
      </p:pic>
    </p:spTree>
    <p:extLst>
      <p:ext uri="{BB962C8B-B14F-4D97-AF65-F5344CB8AC3E}">
        <p14:creationId xmlns:p14="http://schemas.microsoft.com/office/powerpoint/2010/main" val="3357822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B67298-6B2C-4DDF-ADD7-D7891779A28A}"/>
              </a:ext>
            </a:extLst>
          </p:cNvPr>
          <p:cNvSpPr/>
          <p:nvPr/>
        </p:nvSpPr>
        <p:spPr>
          <a:xfrm>
            <a:off x="1554480" y="1997839"/>
            <a:ext cx="9381744" cy="3416320"/>
          </a:xfrm>
          <a:prstGeom prst="rect">
            <a:avLst/>
          </a:prstGeom>
        </p:spPr>
        <p:txBody>
          <a:bodyPr wrap="square">
            <a:spAutoFit/>
          </a:bodyPr>
          <a:lstStyle/>
          <a:p>
            <a:pPr>
              <a:spcAft>
                <a:spcPts val="0"/>
              </a:spcAft>
            </a:pPr>
            <a:r>
              <a:rPr lang="en-GB" sz="2400" dirty="0">
                <a:ea typeface="Times New Roman" panose="02020603050405020304" pitchFamily="18" charset="0"/>
                <a:cs typeface="Times New Roman" panose="02020603050405020304" pitchFamily="18" charset="0"/>
              </a:rPr>
              <a:t>Some children with special educational needs or a disability will be able to get help with exams. This could be things like having extra time, being able to use a computer or having someone to read or write for them. You might hear this called access arrangements. </a:t>
            </a:r>
          </a:p>
          <a:p>
            <a:pPr>
              <a:spcAft>
                <a:spcPts val="0"/>
              </a:spcAft>
            </a:pPr>
            <a:r>
              <a:rPr lang="en-GB" sz="2400" dirty="0">
                <a:ea typeface="Times New Roman" panose="02020603050405020304" pitchFamily="18" charset="0"/>
                <a:cs typeface="Times New Roman" panose="02020603050405020304" pitchFamily="18" charset="0"/>
              </a:rPr>
              <a:t> </a:t>
            </a:r>
          </a:p>
          <a:p>
            <a:pPr>
              <a:spcAft>
                <a:spcPts val="0"/>
              </a:spcAft>
            </a:pPr>
            <a:r>
              <a:rPr lang="en-GB" sz="2400" dirty="0">
                <a:ea typeface="Times New Roman" panose="02020603050405020304" pitchFamily="18" charset="0"/>
                <a:cs typeface="Times New Roman" panose="02020603050405020304" pitchFamily="18" charset="0"/>
              </a:rPr>
              <a:t>Legally, schools must make access arrangements for children who have a disability. This means your child must get help with exams if their disability is long term and has a major impact on their day to day life.</a:t>
            </a:r>
          </a:p>
          <a:p>
            <a:pPr algn="r">
              <a:spcAft>
                <a:spcPts val="0"/>
              </a:spcAft>
            </a:pPr>
            <a:r>
              <a:rPr lang="en-GB" dirty="0">
                <a:ea typeface="Times New Roman" panose="02020603050405020304" pitchFamily="18" charset="0"/>
                <a:cs typeface="Times New Roman" panose="02020603050405020304" pitchFamily="18" charset="0"/>
              </a:rPr>
              <a:t>Gunning Fog 11.5</a:t>
            </a:r>
          </a:p>
        </p:txBody>
      </p:sp>
      <p:pic>
        <p:nvPicPr>
          <p:cNvPr id="3" name="Picture 2">
            <a:extLst>
              <a:ext uri="{FF2B5EF4-FFF2-40B4-BE49-F238E27FC236}">
                <a16:creationId xmlns:a16="http://schemas.microsoft.com/office/drawing/2014/main" id="{C1DF4353-5FB0-470E-BBAD-D9CF6E00797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092309" y="5481163"/>
            <a:ext cx="1261491" cy="695800"/>
          </a:xfrm>
          <a:prstGeom prst="rect">
            <a:avLst/>
          </a:prstGeom>
        </p:spPr>
      </p:pic>
    </p:spTree>
    <p:extLst>
      <p:ext uri="{BB962C8B-B14F-4D97-AF65-F5344CB8AC3E}">
        <p14:creationId xmlns:p14="http://schemas.microsoft.com/office/powerpoint/2010/main" val="3192492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1257</Words>
  <Application>Microsoft Office PowerPoint</Application>
  <PresentationFormat>Widescreen</PresentationFormat>
  <Paragraphs>123</Paragraphs>
  <Slides>12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   The power of information  How to grow your capacity and influence people</vt:lpstr>
      <vt:lpstr>DIAS information</vt:lpstr>
      <vt:lpstr>What this session is about</vt:lpstr>
      <vt:lpstr>Why do info?</vt:lpstr>
      <vt:lpstr>Benefits for parents and carers</vt:lpstr>
      <vt:lpstr>Benefits for you and your service</vt:lpstr>
      <vt:lpstr>What can you do? </vt:lpstr>
      <vt:lpstr>PowerPoint Presentation</vt:lpstr>
      <vt:lpstr>PowerPoint Presentation</vt:lpstr>
      <vt:lpstr>Now it’s your turn</vt:lpstr>
      <vt:lpstr>Focusing your limited time and resources </vt:lpstr>
      <vt:lpstr>Useful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of information  How to grow your capacity and influence people</dc:title>
  <dc:creator>Sarah Smith - education</dc:creator>
  <cp:lastModifiedBy>Jenny Wilson</cp:lastModifiedBy>
  <cp:revision>2</cp:revision>
  <dcterms:created xsi:type="dcterms:W3CDTF">2019-05-10T12:18:28Z</dcterms:created>
  <dcterms:modified xsi:type="dcterms:W3CDTF">2020-10-05T18:01:31Z</dcterms:modified>
</cp:coreProperties>
</file>