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1" r:id="rId1"/>
  </p:sldMasterIdLst>
  <p:notesMasterIdLst>
    <p:notesMasterId r:id="rId8"/>
  </p:notesMasterIdLst>
  <p:sldIdLst>
    <p:sldId id="256" r:id="rId2"/>
    <p:sldId id="265" r:id="rId3"/>
    <p:sldId id="262" r:id="rId4"/>
    <p:sldId id="267" r:id="rId5"/>
    <p:sldId id="263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2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894EF-EBC9-4F03-B9CF-7008F2C81D8C}" type="datetimeFigureOut">
              <a:rPr lang="en-GB" smtClean="0"/>
              <a:t>05/10/2020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A374CB-D5D8-4BF7-95D9-BE34F6EE45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6333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A374CB-D5D8-4BF7-95D9-BE34F6EE455E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6883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A374CB-D5D8-4BF7-95D9-BE34F6EE455E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888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A374CB-D5D8-4BF7-95D9-BE34F6EE455E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6013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A374CB-D5D8-4BF7-95D9-BE34F6EE455E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5567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A374CB-D5D8-4BF7-95D9-BE34F6EE455E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3494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A374CB-D5D8-4BF7-95D9-BE34F6EE455E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5918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191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603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02941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859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98957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7553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325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030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986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055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490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376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639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978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777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574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MSIPCM4e1f4e5cabea543f674f42dd" descr="{&quot;HashCode&quot;:1987674191,&quot;Placement&quot;:&quot;Header&quot;,&quot;Top&quot;:0.0,&quot;Left&quot;:0.0}">
            <a:extLst>
              <a:ext uri="{FF2B5EF4-FFF2-40B4-BE49-F238E27FC236}">
                <a16:creationId xmlns:a16="http://schemas.microsoft.com/office/drawing/2014/main" id="{FBB76C1C-D787-4615-9681-E0BFEA3A9885}"/>
              </a:ext>
            </a:extLst>
          </p:cNvPr>
          <p:cNvSpPr txBox="1"/>
          <p:nvPr userDrawn="1"/>
        </p:nvSpPr>
        <p:spPr>
          <a:xfrm>
            <a:off x="0" y="0"/>
            <a:ext cx="635262" cy="262344"/>
          </a:xfrm>
          <a:prstGeom prst="rect">
            <a:avLst/>
          </a:prstGeom>
          <a:noFill/>
        </p:spPr>
        <p:txBody>
          <a:bodyPr vert="horz" wrap="none" t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443461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howtosavetheworld.ca/2013/05/26/what-if-everything-ran-like-the-internet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BE577D-B381-42FE-8753-5CDF72FCC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IASS Staff Association Conference </a:t>
            </a:r>
            <a:b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en-GB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May 2019</a:t>
            </a:r>
            <a:r>
              <a:rPr lang="en-GB" b="1" dirty="0"/>
              <a:t/>
            </a:r>
            <a:br>
              <a:rPr lang="en-GB" b="1" dirty="0"/>
            </a:br>
            <a:r>
              <a:rPr lang="en-GB" b="1" dirty="0"/>
              <a:t/>
            </a:r>
            <a:br>
              <a:rPr lang="en-GB" b="1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EE894FD-1BC5-494A-A74C-949C18E00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GB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Managing </a:t>
            </a:r>
            <a:br>
              <a:rPr lang="en-GB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service &amp; yourself</a:t>
            </a:r>
            <a:br>
              <a:rPr lang="en-GB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Workshop  1</a:t>
            </a:r>
          </a:p>
          <a:p>
            <a:pPr marL="0" indent="0" algn="ctr">
              <a:buNone/>
            </a:pP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Rina Patel</a:t>
            </a:r>
          </a:p>
          <a:p>
            <a:pPr marL="0" indent="0" algn="ctr">
              <a:buNone/>
            </a:pP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Wandsworth IASS Manager</a:t>
            </a:r>
          </a:p>
          <a:p>
            <a:pPr marL="0" indent="0" algn="ctr">
              <a:buNone/>
            </a:pP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(London Region Representative)</a:t>
            </a:r>
          </a:p>
          <a:p>
            <a:pPr marL="0" indent="0" algn="ctr">
              <a:buNone/>
            </a:pPr>
            <a:endParaRPr lang="en-GB" sz="1300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sz="1300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sz="1300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13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Strengthening our Workforce</a:t>
            </a:r>
          </a:p>
          <a:p>
            <a:pPr marL="0" indent="0" algn="ctr">
              <a:buNone/>
            </a:pPr>
            <a:endParaRPr lang="en-GB" sz="1300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72DF58A-DECE-4AD7-B275-18DA4D92EA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4391968" y="4883545"/>
            <a:ext cx="1969008" cy="176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569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3B240-FEDC-4741-9A72-9B9B3CB68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2108" y="459699"/>
            <a:ext cx="8596668" cy="1320800"/>
          </a:xfrm>
        </p:spPr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23236-A410-48CF-986E-28DBA30191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324" y="1780500"/>
            <a:ext cx="8596668" cy="4200902"/>
          </a:xfrm>
        </p:spPr>
        <p:txBody>
          <a:bodyPr/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Share good practice </a:t>
            </a:r>
          </a:p>
          <a:p>
            <a:pPr marL="0" indent="0">
              <a:buNone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Identify &amp; acknowledge the challenges/issues</a:t>
            </a:r>
          </a:p>
          <a:p>
            <a:pPr marL="0" indent="0">
              <a:buNone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Going Forward: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7308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A8768-324D-432F-BE0C-47C95FA42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4505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Managing a SENDIASS Manager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FA958-5DE3-475A-B50B-7471A9B79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803" y="1214203"/>
            <a:ext cx="11542427" cy="54864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4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Commissioning, governance &amp;  management arrangements:</a:t>
            </a:r>
            <a:endParaRPr lang="en-GB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Arm’s length, impartial &amp; confidential</a:t>
            </a:r>
          </a:p>
          <a:p>
            <a:r>
              <a:rPr lang="en-GB" sz="4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Holder </a:t>
            </a:r>
          </a:p>
          <a:p>
            <a:r>
              <a:rPr lang="en-GB" sz="4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Development/Operational plan(Actions/improvements)</a:t>
            </a:r>
          </a:p>
          <a:p>
            <a:pPr marL="0" indent="0">
              <a:buNone/>
            </a:pPr>
            <a:r>
              <a:rPr lang="en-GB" sz="4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 Functions:</a:t>
            </a:r>
          </a:p>
          <a:p>
            <a:r>
              <a:rPr lang="en-GB" sz="4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 solely within the service without additional LA/CCG or host body role/s</a:t>
            </a:r>
          </a:p>
          <a:p>
            <a:r>
              <a:rPr lang="en-GB" sz="4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Locally, regionally &amp; nationally</a:t>
            </a:r>
          </a:p>
          <a:p>
            <a:r>
              <a:rPr lang="en-GB" sz="4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 planning, service management and delivery</a:t>
            </a:r>
          </a:p>
          <a:p>
            <a:r>
              <a:rPr lang="en-GB" sz="4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with local partners to inform &amp; influence local policy and practice in the local area</a:t>
            </a:r>
          </a:p>
          <a:p>
            <a:pPr marL="0" indent="0">
              <a:buNone/>
            </a:pPr>
            <a:r>
              <a:rPr lang="en-GB" sz="4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Operational Functions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4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Information, Advice &amp; Support you CYP and Parents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4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 to  face, telephone helpline, website &amp; social media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4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Branded and accessible information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4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Advocacy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4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Tribunal service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4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 to parents, CYP &amp; professionals</a:t>
            </a:r>
          </a:p>
          <a:p>
            <a:pPr marL="0" indent="0">
              <a:buNone/>
            </a:pPr>
            <a:r>
              <a:rPr lang="en-GB" sz="4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Professional development and training for staff</a:t>
            </a:r>
          </a:p>
          <a:p>
            <a:r>
              <a:rPr lang="en-GB" sz="4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Supervision </a:t>
            </a:r>
          </a:p>
          <a:p>
            <a:r>
              <a:rPr lang="en-GB" sz="4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Professional Development </a:t>
            </a:r>
          </a:p>
          <a:p>
            <a:r>
              <a:rPr lang="en-GB" sz="4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User feedback</a:t>
            </a:r>
          </a:p>
          <a:p>
            <a:r>
              <a:rPr lang="en-GB" sz="4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Assurance                                                                                     </a:t>
            </a:r>
            <a:r>
              <a:rPr lang="en-GB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IASS Network Minimum Standards 2018</a:t>
            </a:r>
          </a:p>
          <a:p>
            <a:pPr marL="0" indent="0" algn="ctr">
              <a:buNone/>
            </a:pPr>
            <a:endParaRPr lang="en-GB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45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767600C5-6000-462D-ABFB-4C88DC9F9B54}"/>
              </a:ext>
            </a:extLst>
          </p:cNvPr>
          <p:cNvSpPr/>
          <p:nvPr/>
        </p:nvSpPr>
        <p:spPr>
          <a:xfrm>
            <a:off x="8896471" y="3429000"/>
            <a:ext cx="2511044" cy="2507105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Planning Organising </a:t>
            </a:r>
          </a:p>
          <a:p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Leading   Controlling</a:t>
            </a:r>
          </a:p>
        </p:txBody>
      </p:sp>
    </p:spTree>
    <p:extLst>
      <p:ext uri="{BB962C8B-B14F-4D97-AF65-F5344CB8AC3E}">
        <p14:creationId xmlns:p14="http://schemas.microsoft.com/office/powerpoint/2010/main" val="3119452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7A2AB-D7D0-49E3-BD10-983F11D43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Small Group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969AB-AF34-41D8-A70E-6EAF4F11E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 1: 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expected from a  SENDIASS Manager?</a:t>
            </a:r>
          </a:p>
          <a:p>
            <a:pPr marL="0" indent="0">
              <a:buNone/>
            </a:pPr>
            <a:endParaRPr lang="en-GB" sz="2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 2: 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Managing your Service </a:t>
            </a:r>
          </a:p>
          <a:p>
            <a:pPr marL="0" indent="0">
              <a:buNone/>
            </a:pPr>
            <a:endParaRPr lang="en-GB" sz="2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 3: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Managing Yourself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8741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CE410-F88C-4C8C-A7D0-E22458EF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Management Tools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4154C-A871-4848-9BB1-5B850D6EB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 Code of Practice 2015</a:t>
            </a:r>
          </a:p>
          <a:p>
            <a:r>
              <a:rPr lang="en-GB" sz="2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IASS Minimum Standards 2018</a:t>
            </a:r>
          </a:p>
          <a:p>
            <a:r>
              <a:rPr lang="en-GB" sz="2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IASS Network Regional meetings/contacts</a:t>
            </a:r>
          </a:p>
          <a:p>
            <a:r>
              <a:rPr lang="en-GB" sz="2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IASS Network Managers e-forum</a:t>
            </a:r>
          </a:p>
          <a:p>
            <a:r>
              <a:rPr lang="en-GB" sz="2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IASS Network website–members area</a:t>
            </a:r>
          </a:p>
          <a:p>
            <a:r>
              <a:rPr lang="en-GB" sz="2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Practice guides?</a:t>
            </a:r>
          </a:p>
          <a:p>
            <a:r>
              <a:rPr lang="en-GB" sz="2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Anything else?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598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C2DC8-1A8F-4EE3-AB70-1D7BCD933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Going Forward:</a:t>
            </a:r>
            <a:b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E2E40-12EE-4147-8637-903A13CB7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Information, Advice and/or Support do you need as a SENDIASS Manager from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 Management?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Regions?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IASS Staff Association?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IASS Network?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Other?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096140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459</TotalTime>
  <Words>266</Words>
  <Application>Microsoft Office PowerPoint</Application>
  <PresentationFormat>Widescreen</PresentationFormat>
  <Paragraphs>76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Trebuchet MS</vt:lpstr>
      <vt:lpstr>Wingdings</vt:lpstr>
      <vt:lpstr>Wingdings 3</vt:lpstr>
      <vt:lpstr>Facet</vt:lpstr>
      <vt:lpstr>IASS Staff Association Conference  15th May 2019    </vt:lpstr>
      <vt:lpstr>Aims</vt:lpstr>
      <vt:lpstr>Managing a SENDIASS Manager </vt:lpstr>
      <vt:lpstr>Small Group Activities</vt:lpstr>
      <vt:lpstr>Management Tools </vt:lpstr>
      <vt:lpstr>Going Forward: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Patel, Rina PPS</dc:creator>
  <cp:lastModifiedBy>Jenny Wilson</cp:lastModifiedBy>
  <cp:revision>49</cp:revision>
  <dcterms:created xsi:type="dcterms:W3CDTF">2019-05-06T19:23:09Z</dcterms:created>
  <dcterms:modified xsi:type="dcterms:W3CDTF">2020-10-05T18:17:43Z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63da656-5c75-4f6d-9461-4a3ce9a537cc_Enabled">
    <vt:lpwstr>True</vt:lpwstr>
  </property>
  <property fmtid="{D5CDD505-2E9C-101B-9397-08002B2CF9AE}" pid="3" name="MSIP_Label_763da656-5c75-4f6d-9461-4a3ce9a537cc_SiteId">
    <vt:lpwstr>d9d3f5ac-f803-49be-949f-14a7074d74a7</vt:lpwstr>
  </property>
  <property fmtid="{D5CDD505-2E9C-101B-9397-08002B2CF9AE}" pid="4" name="MSIP_Label_763da656-5c75-4f6d-9461-4a3ce9a537cc_Ref">
    <vt:lpwstr>https://api.informationprotection.azure.com/api/d9d3f5ac-f803-49be-949f-14a7074d74a7</vt:lpwstr>
  </property>
  <property fmtid="{D5CDD505-2E9C-101B-9397-08002B2CF9AE}" pid="5" name="MSIP_Label_763da656-5c75-4f6d-9461-4a3ce9a537cc_SetBy">
    <vt:lpwstr>Rina.Patel@richmondandwandsworth.gov.uk</vt:lpwstr>
  </property>
  <property fmtid="{D5CDD505-2E9C-101B-9397-08002B2CF9AE}" pid="6" name="MSIP_Label_763da656-5c75-4f6d-9461-4a3ce9a537cc_SetDate">
    <vt:lpwstr>2019-05-06T20:23:57.6456338+01:00</vt:lpwstr>
  </property>
  <property fmtid="{D5CDD505-2E9C-101B-9397-08002B2CF9AE}" pid="7" name="MSIP_Label_763da656-5c75-4f6d-9461-4a3ce9a537cc_Name">
    <vt:lpwstr>Official</vt:lpwstr>
  </property>
  <property fmtid="{D5CDD505-2E9C-101B-9397-08002B2CF9AE}" pid="8" name="MSIP_Label_763da656-5c75-4f6d-9461-4a3ce9a537cc_Application">
    <vt:lpwstr>Microsoft Azure Information Protection</vt:lpwstr>
  </property>
  <property fmtid="{D5CDD505-2E9C-101B-9397-08002B2CF9AE}" pid="9" name="MSIP_Label_763da656-5c75-4f6d-9461-4a3ce9a537cc_Extended_MSFT_Method">
    <vt:lpwstr>Automatic</vt:lpwstr>
  </property>
  <property fmtid="{D5CDD505-2E9C-101B-9397-08002B2CF9AE}" pid="10" name="Sensitivity">
    <vt:lpwstr>Official</vt:lpwstr>
  </property>
</Properties>
</file>